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1680150" cy="42984738"/>
  <p:notesSz cx="6797675" cy="9928225"/>
  <p:defaultTextStyle>
    <a:defPPr>
      <a:defRPr lang="zh-CN"/>
    </a:defPPr>
    <a:lvl1pPr marL="0" algn="l" defTabSz="3583899" rtl="0" eaLnBrk="1" latinLnBrk="0" hangingPunct="1">
      <a:defRPr sz="7055" kern="1200">
        <a:solidFill>
          <a:schemeClr val="tx1"/>
        </a:solidFill>
        <a:latin typeface="+mn-lt"/>
        <a:ea typeface="+mn-ea"/>
        <a:cs typeface="+mn-cs"/>
      </a:defRPr>
    </a:lvl1pPr>
    <a:lvl2pPr marL="1791950" algn="l" defTabSz="3583899" rtl="0" eaLnBrk="1" latinLnBrk="0" hangingPunct="1">
      <a:defRPr sz="7055" kern="1200">
        <a:solidFill>
          <a:schemeClr val="tx1"/>
        </a:solidFill>
        <a:latin typeface="+mn-lt"/>
        <a:ea typeface="+mn-ea"/>
        <a:cs typeface="+mn-cs"/>
      </a:defRPr>
    </a:lvl2pPr>
    <a:lvl3pPr marL="3583899" algn="l" defTabSz="3583899" rtl="0" eaLnBrk="1" latinLnBrk="0" hangingPunct="1">
      <a:defRPr sz="7055" kern="1200">
        <a:solidFill>
          <a:schemeClr val="tx1"/>
        </a:solidFill>
        <a:latin typeface="+mn-lt"/>
        <a:ea typeface="+mn-ea"/>
        <a:cs typeface="+mn-cs"/>
      </a:defRPr>
    </a:lvl3pPr>
    <a:lvl4pPr marL="5375849" algn="l" defTabSz="3583899" rtl="0" eaLnBrk="1" latinLnBrk="0" hangingPunct="1">
      <a:defRPr sz="7055" kern="1200">
        <a:solidFill>
          <a:schemeClr val="tx1"/>
        </a:solidFill>
        <a:latin typeface="+mn-lt"/>
        <a:ea typeface="+mn-ea"/>
        <a:cs typeface="+mn-cs"/>
      </a:defRPr>
    </a:lvl4pPr>
    <a:lvl5pPr marL="7167799" algn="l" defTabSz="3583899" rtl="0" eaLnBrk="1" latinLnBrk="0" hangingPunct="1">
      <a:defRPr sz="7055" kern="1200">
        <a:solidFill>
          <a:schemeClr val="tx1"/>
        </a:solidFill>
        <a:latin typeface="+mn-lt"/>
        <a:ea typeface="+mn-ea"/>
        <a:cs typeface="+mn-cs"/>
      </a:defRPr>
    </a:lvl5pPr>
    <a:lvl6pPr marL="8959748" algn="l" defTabSz="3583899" rtl="0" eaLnBrk="1" latinLnBrk="0" hangingPunct="1">
      <a:defRPr sz="7055" kern="1200">
        <a:solidFill>
          <a:schemeClr val="tx1"/>
        </a:solidFill>
        <a:latin typeface="+mn-lt"/>
        <a:ea typeface="+mn-ea"/>
        <a:cs typeface="+mn-cs"/>
      </a:defRPr>
    </a:lvl6pPr>
    <a:lvl7pPr marL="10751698" algn="l" defTabSz="3583899" rtl="0" eaLnBrk="1" latinLnBrk="0" hangingPunct="1">
      <a:defRPr sz="7055" kern="1200">
        <a:solidFill>
          <a:schemeClr val="tx1"/>
        </a:solidFill>
        <a:latin typeface="+mn-lt"/>
        <a:ea typeface="+mn-ea"/>
        <a:cs typeface="+mn-cs"/>
      </a:defRPr>
    </a:lvl7pPr>
    <a:lvl8pPr marL="12543648" algn="l" defTabSz="3583899" rtl="0" eaLnBrk="1" latinLnBrk="0" hangingPunct="1">
      <a:defRPr sz="7055" kern="1200">
        <a:solidFill>
          <a:schemeClr val="tx1"/>
        </a:solidFill>
        <a:latin typeface="+mn-lt"/>
        <a:ea typeface="+mn-ea"/>
        <a:cs typeface="+mn-cs"/>
      </a:defRPr>
    </a:lvl8pPr>
    <a:lvl9pPr marL="14335597" algn="l" defTabSz="3583899" rtl="0" eaLnBrk="1" latinLnBrk="0" hangingPunct="1">
      <a:defRPr sz="7055"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19" autoAdjust="0"/>
    <p:restoredTop sz="94660"/>
  </p:normalViewPr>
  <p:slideViewPr>
    <p:cSldViewPr snapToGrid="0">
      <p:cViewPr>
        <p:scale>
          <a:sx n="33" d="100"/>
          <a:sy n="33" d="100"/>
        </p:scale>
        <p:origin x="-282" y="5076"/>
      </p:cViewPr>
      <p:guideLst>
        <p:guide orient="horz" pos="13538"/>
        <p:guide pos="997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376011" y="7034774"/>
            <a:ext cx="26928128" cy="14965057"/>
          </a:xfrm>
        </p:spPr>
        <p:txBody>
          <a:bodyPr anchor="b"/>
          <a:lstStyle>
            <a:lvl1pPr algn="ctr">
              <a:defRPr sz="20788"/>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3960019" y="22576941"/>
            <a:ext cx="23760113" cy="10378025"/>
          </a:xfrm>
        </p:spPr>
        <p:txBody>
          <a:bodyPr/>
          <a:lstStyle>
            <a:lvl1pPr marL="0" indent="0" algn="ctr">
              <a:buNone/>
              <a:defRPr sz="8315"/>
            </a:lvl1pPr>
            <a:lvl2pPr marL="1584015" indent="0" algn="ctr">
              <a:buNone/>
              <a:defRPr sz="6929"/>
            </a:lvl2pPr>
            <a:lvl3pPr marL="3168030" indent="0" algn="ctr">
              <a:buNone/>
              <a:defRPr sz="6236"/>
            </a:lvl3pPr>
            <a:lvl4pPr marL="4752045" indent="0" algn="ctr">
              <a:buNone/>
              <a:defRPr sz="5543"/>
            </a:lvl4pPr>
            <a:lvl5pPr marL="6336060" indent="0" algn="ctr">
              <a:buNone/>
              <a:defRPr sz="5543"/>
            </a:lvl5pPr>
            <a:lvl6pPr marL="7920076" indent="0" algn="ctr">
              <a:buNone/>
              <a:defRPr sz="5543"/>
            </a:lvl6pPr>
            <a:lvl7pPr marL="9504091" indent="0" algn="ctr">
              <a:buNone/>
              <a:defRPr sz="5543"/>
            </a:lvl7pPr>
            <a:lvl8pPr marL="11088106" indent="0" algn="ctr">
              <a:buNone/>
              <a:defRPr sz="5543"/>
            </a:lvl8pPr>
            <a:lvl9pPr marL="12672121" indent="0" algn="ctr">
              <a:buNone/>
              <a:defRPr sz="5543"/>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C7B6608B-0C53-42AD-8550-056ED5E7D1BE}" type="datetimeFigureOut">
              <a:rPr lang="zh-CN" altLang="en-US" smtClean="0"/>
              <a:pPr/>
              <a:t>2017-3-28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C660265-40B6-4A0A-8AE6-FBB0A777FF4A}" type="slidenum">
              <a:rPr lang="zh-CN" altLang="en-US" smtClean="0"/>
              <a:pPr/>
              <a:t>‹#›</a:t>
            </a:fld>
            <a:endParaRPr lang="zh-CN" altLang="en-US"/>
          </a:p>
        </p:txBody>
      </p:sp>
    </p:spTree>
    <p:extLst>
      <p:ext uri="{BB962C8B-B14F-4D97-AF65-F5344CB8AC3E}">
        <p14:creationId xmlns="" xmlns:p14="http://schemas.microsoft.com/office/powerpoint/2010/main" val="1033483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B6608B-0C53-42AD-8550-056ED5E7D1BE}" type="datetimeFigureOut">
              <a:rPr lang="zh-CN" altLang="en-US" smtClean="0"/>
              <a:pPr/>
              <a:t>2017-3-28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C660265-40B6-4A0A-8AE6-FBB0A777FF4A}" type="slidenum">
              <a:rPr lang="zh-CN" altLang="en-US" smtClean="0"/>
              <a:pPr/>
              <a:t>‹#›</a:t>
            </a:fld>
            <a:endParaRPr lang="zh-CN" altLang="en-US"/>
          </a:p>
        </p:txBody>
      </p:sp>
    </p:spTree>
    <p:extLst>
      <p:ext uri="{BB962C8B-B14F-4D97-AF65-F5344CB8AC3E}">
        <p14:creationId xmlns="" xmlns:p14="http://schemas.microsoft.com/office/powerpoint/2010/main" val="3141243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671109" y="2288539"/>
            <a:ext cx="6831032" cy="364275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2178012" y="2288539"/>
            <a:ext cx="20097095" cy="364275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B6608B-0C53-42AD-8550-056ED5E7D1BE}" type="datetimeFigureOut">
              <a:rPr lang="zh-CN" altLang="en-US" smtClean="0"/>
              <a:pPr/>
              <a:t>2017-3-28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C660265-40B6-4A0A-8AE6-FBB0A777FF4A}" type="slidenum">
              <a:rPr lang="zh-CN" altLang="en-US" smtClean="0"/>
              <a:pPr/>
              <a:t>‹#›</a:t>
            </a:fld>
            <a:endParaRPr lang="zh-CN" altLang="en-US"/>
          </a:p>
        </p:txBody>
      </p:sp>
    </p:spTree>
    <p:extLst>
      <p:ext uri="{BB962C8B-B14F-4D97-AF65-F5344CB8AC3E}">
        <p14:creationId xmlns="" xmlns:p14="http://schemas.microsoft.com/office/powerpoint/2010/main" val="141210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B6608B-0C53-42AD-8550-056ED5E7D1BE}" type="datetimeFigureOut">
              <a:rPr lang="zh-CN" altLang="en-US" smtClean="0"/>
              <a:pPr/>
              <a:t>2017-3-28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C660265-40B6-4A0A-8AE6-FBB0A777FF4A}" type="slidenum">
              <a:rPr lang="zh-CN" altLang="en-US" smtClean="0"/>
              <a:pPr/>
              <a:t>‹#›</a:t>
            </a:fld>
            <a:endParaRPr lang="zh-CN" altLang="en-US"/>
          </a:p>
        </p:txBody>
      </p:sp>
    </p:spTree>
    <p:extLst>
      <p:ext uri="{BB962C8B-B14F-4D97-AF65-F5344CB8AC3E}">
        <p14:creationId xmlns="" xmlns:p14="http://schemas.microsoft.com/office/powerpoint/2010/main" val="3137648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161512" y="10716346"/>
            <a:ext cx="27324129" cy="17880454"/>
          </a:xfrm>
        </p:spPr>
        <p:txBody>
          <a:bodyPr anchor="b"/>
          <a:lstStyle>
            <a:lvl1pPr>
              <a:defRPr sz="20788"/>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161512" y="28765957"/>
            <a:ext cx="27324129" cy="9402908"/>
          </a:xfrm>
        </p:spPr>
        <p:txBody>
          <a:bodyPr/>
          <a:lstStyle>
            <a:lvl1pPr marL="0" indent="0">
              <a:buNone/>
              <a:defRPr sz="8315">
                <a:solidFill>
                  <a:schemeClr val="tx1"/>
                </a:solidFill>
              </a:defRPr>
            </a:lvl1pPr>
            <a:lvl2pPr marL="1584015" indent="0">
              <a:buNone/>
              <a:defRPr sz="6929">
                <a:solidFill>
                  <a:schemeClr val="tx1">
                    <a:tint val="75000"/>
                  </a:schemeClr>
                </a:solidFill>
              </a:defRPr>
            </a:lvl2pPr>
            <a:lvl3pPr marL="3168030" indent="0">
              <a:buNone/>
              <a:defRPr sz="6236">
                <a:solidFill>
                  <a:schemeClr val="tx1">
                    <a:tint val="75000"/>
                  </a:schemeClr>
                </a:solidFill>
              </a:defRPr>
            </a:lvl3pPr>
            <a:lvl4pPr marL="4752045" indent="0">
              <a:buNone/>
              <a:defRPr sz="5543">
                <a:solidFill>
                  <a:schemeClr val="tx1">
                    <a:tint val="75000"/>
                  </a:schemeClr>
                </a:solidFill>
              </a:defRPr>
            </a:lvl4pPr>
            <a:lvl5pPr marL="6336060" indent="0">
              <a:buNone/>
              <a:defRPr sz="5543">
                <a:solidFill>
                  <a:schemeClr val="tx1">
                    <a:tint val="75000"/>
                  </a:schemeClr>
                </a:solidFill>
              </a:defRPr>
            </a:lvl5pPr>
            <a:lvl6pPr marL="7920076" indent="0">
              <a:buNone/>
              <a:defRPr sz="5543">
                <a:solidFill>
                  <a:schemeClr val="tx1">
                    <a:tint val="75000"/>
                  </a:schemeClr>
                </a:solidFill>
              </a:defRPr>
            </a:lvl6pPr>
            <a:lvl7pPr marL="9504091" indent="0">
              <a:buNone/>
              <a:defRPr sz="5543">
                <a:solidFill>
                  <a:schemeClr val="tx1">
                    <a:tint val="75000"/>
                  </a:schemeClr>
                </a:solidFill>
              </a:defRPr>
            </a:lvl7pPr>
            <a:lvl8pPr marL="11088106" indent="0">
              <a:buNone/>
              <a:defRPr sz="5543">
                <a:solidFill>
                  <a:schemeClr val="tx1">
                    <a:tint val="75000"/>
                  </a:schemeClr>
                </a:solidFill>
              </a:defRPr>
            </a:lvl8pPr>
            <a:lvl9pPr marL="12672121" indent="0">
              <a:buNone/>
              <a:defRPr sz="5543">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C7B6608B-0C53-42AD-8550-056ED5E7D1BE}" type="datetimeFigureOut">
              <a:rPr lang="zh-CN" altLang="en-US" smtClean="0"/>
              <a:pPr/>
              <a:t>2017-3-28</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C660265-40B6-4A0A-8AE6-FBB0A777FF4A}" type="slidenum">
              <a:rPr lang="zh-CN" altLang="en-US" smtClean="0"/>
              <a:pPr/>
              <a:t>‹#›</a:t>
            </a:fld>
            <a:endParaRPr lang="zh-CN" altLang="en-US"/>
          </a:p>
        </p:txBody>
      </p:sp>
    </p:spTree>
    <p:extLst>
      <p:ext uri="{BB962C8B-B14F-4D97-AF65-F5344CB8AC3E}">
        <p14:creationId xmlns="" xmlns:p14="http://schemas.microsoft.com/office/powerpoint/2010/main" val="537159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2178010" y="11442697"/>
            <a:ext cx="13464064" cy="2727342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16038076" y="11442697"/>
            <a:ext cx="13464064" cy="2727342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C7B6608B-0C53-42AD-8550-056ED5E7D1BE}" type="datetimeFigureOut">
              <a:rPr lang="zh-CN" altLang="en-US" smtClean="0"/>
              <a:pPr/>
              <a:t>2017-3-28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C660265-40B6-4A0A-8AE6-FBB0A777FF4A}" type="slidenum">
              <a:rPr lang="zh-CN" altLang="en-US" smtClean="0"/>
              <a:pPr/>
              <a:t>‹#›</a:t>
            </a:fld>
            <a:endParaRPr lang="zh-CN" altLang="en-US"/>
          </a:p>
        </p:txBody>
      </p:sp>
    </p:spTree>
    <p:extLst>
      <p:ext uri="{BB962C8B-B14F-4D97-AF65-F5344CB8AC3E}">
        <p14:creationId xmlns="" xmlns:p14="http://schemas.microsoft.com/office/powerpoint/2010/main" val="746811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182137" y="2288549"/>
            <a:ext cx="27324129" cy="8308396"/>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182140" y="10537234"/>
            <a:ext cx="13402186" cy="5164136"/>
          </a:xfrm>
        </p:spPr>
        <p:txBody>
          <a:bodyPr anchor="b"/>
          <a:lstStyle>
            <a:lvl1pPr marL="0" indent="0">
              <a:buNone/>
              <a:defRPr sz="8315" b="1"/>
            </a:lvl1pPr>
            <a:lvl2pPr marL="1584015" indent="0">
              <a:buNone/>
              <a:defRPr sz="6929" b="1"/>
            </a:lvl2pPr>
            <a:lvl3pPr marL="3168030" indent="0">
              <a:buNone/>
              <a:defRPr sz="6236" b="1"/>
            </a:lvl3pPr>
            <a:lvl4pPr marL="4752045" indent="0">
              <a:buNone/>
              <a:defRPr sz="5543" b="1"/>
            </a:lvl4pPr>
            <a:lvl5pPr marL="6336060" indent="0">
              <a:buNone/>
              <a:defRPr sz="5543" b="1"/>
            </a:lvl5pPr>
            <a:lvl6pPr marL="7920076" indent="0">
              <a:buNone/>
              <a:defRPr sz="5543" b="1"/>
            </a:lvl6pPr>
            <a:lvl7pPr marL="9504091" indent="0">
              <a:buNone/>
              <a:defRPr sz="5543" b="1"/>
            </a:lvl7pPr>
            <a:lvl8pPr marL="11088106" indent="0">
              <a:buNone/>
              <a:defRPr sz="5543" b="1"/>
            </a:lvl8pPr>
            <a:lvl9pPr marL="12672121" indent="0">
              <a:buNone/>
              <a:defRPr sz="5543" b="1"/>
            </a:lvl9pPr>
          </a:lstStyle>
          <a:p>
            <a:pPr lvl="0"/>
            <a:r>
              <a:rPr lang="zh-CN" altLang="en-US" smtClean="0"/>
              <a:t>单击此处编辑母版文本样式</a:t>
            </a:r>
          </a:p>
        </p:txBody>
      </p:sp>
      <p:sp>
        <p:nvSpPr>
          <p:cNvPr id="4" name="Content Placeholder 3"/>
          <p:cNvSpPr>
            <a:spLocks noGrp="1"/>
          </p:cNvSpPr>
          <p:nvPr>
            <p:ph sz="half" idx="2"/>
          </p:nvPr>
        </p:nvSpPr>
        <p:spPr>
          <a:xfrm>
            <a:off x="2182140" y="15701369"/>
            <a:ext cx="13402186" cy="230943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16038078" y="10537234"/>
            <a:ext cx="13468190" cy="5164136"/>
          </a:xfrm>
        </p:spPr>
        <p:txBody>
          <a:bodyPr anchor="b"/>
          <a:lstStyle>
            <a:lvl1pPr marL="0" indent="0">
              <a:buNone/>
              <a:defRPr sz="8315" b="1"/>
            </a:lvl1pPr>
            <a:lvl2pPr marL="1584015" indent="0">
              <a:buNone/>
              <a:defRPr sz="6929" b="1"/>
            </a:lvl2pPr>
            <a:lvl3pPr marL="3168030" indent="0">
              <a:buNone/>
              <a:defRPr sz="6236" b="1"/>
            </a:lvl3pPr>
            <a:lvl4pPr marL="4752045" indent="0">
              <a:buNone/>
              <a:defRPr sz="5543" b="1"/>
            </a:lvl4pPr>
            <a:lvl5pPr marL="6336060" indent="0">
              <a:buNone/>
              <a:defRPr sz="5543" b="1"/>
            </a:lvl5pPr>
            <a:lvl6pPr marL="7920076" indent="0">
              <a:buNone/>
              <a:defRPr sz="5543" b="1"/>
            </a:lvl6pPr>
            <a:lvl7pPr marL="9504091" indent="0">
              <a:buNone/>
              <a:defRPr sz="5543" b="1"/>
            </a:lvl7pPr>
            <a:lvl8pPr marL="11088106" indent="0">
              <a:buNone/>
              <a:defRPr sz="5543" b="1"/>
            </a:lvl8pPr>
            <a:lvl9pPr marL="12672121" indent="0">
              <a:buNone/>
              <a:defRPr sz="5543" b="1"/>
            </a:lvl9pPr>
          </a:lstStyle>
          <a:p>
            <a:pPr lvl="0"/>
            <a:r>
              <a:rPr lang="zh-CN" altLang="en-US" smtClean="0"/>
              <a:t>单击此处编辑母版文本样式</a:t>
            </a:r>
          </a:p>
        </p:txBody>
      </p:sp>
      <p:sp>
        <p:nvSpPr>
          <p:cNvPr id="6" name="Content Placeholder 5"/>
          <p:cNvSpPr>
            <a:spLocks noGrp="1"/>
          </p:cNvSpPr>
          <p:nvPr>
            <p:ph sz="quarter" idx="4"/>
          </p:nvPr>
        </p:nvSpPr>
        <p:spPr>
          <a:xfrm>
            <a:off x="16038078" y="15701369"/>
            <a:ext cx="13468190" cy="230943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C7B6608B-0C53-42AD-8550-056ED5E7D1BE}" type="datetimeFigureOut">
              <a:rPr lang="zh-CN" altLang="en-US" smtClean="0"/>
              <a:pPr/>
              <a:t>2017-3-28</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C660265-40B6-4A0A-8AE6-FBB0A777FF4A}" type="slidenum">
              <a:rPr lang="zh-CN" altLang="en-US" smtClean="0"/>
              <a:pPr/>
              <a:t>‹#›</a:t>
            </a:fld>
            <a:endParaRPr lang="zh-CN" altLang="en-US"/>
          </a:p>
        </p:txBody>
      </p:sp>
    </p:spTree>
    <p:extLst>
      <p:ext uri="{BB962C8B-B14F-4D97-AF65-F5344CB8AC3E}">
        <p14:creationId xmlns="" xmlns:p14="http://schemas.microsoft.com/office/powerpoint/2010/main" val="2734600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C7B6608B-0C53-42AD-8550-056ED5E7D1BE}" type="datetimeFigureOut">
              <a:rPr lang="zh-CN" altLang="en-US" smtClean="0"/>
              <a:pPr/>
              <a:t>2017-3-28</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C660265-40B6-4A0A-8AE6-FBB0A777FF4A}" type="slidenum">
              <a:rPr lang="zh-CN" altLang="en-US" smtClean="0"/>
              <a:pPr/>
              <a:t>‹#›</a:t>
            </a:fld>
            <a:endParaRPr lang="zh-CN" altLang="en-US"/>
          </a:p>
        </p:txBody>
      </p:sp>
    </p:spTree>
    <p:extLst>
      <p:ext uri="{BB962C8B-B14F-4D97-AF65-F5344CB8AC3E}">
        <p14:creationId xmlns="" xmlns:p14="http://schemas.microsoft.com/office/powerpoint/2010/main" val="4237488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B6608B-0C53-42AD-8550-056ED5E7D1BE}" type="datetimeFigureOut">
              <a:rPr lang="zh-CN" altLang="en-US" smtClean="0"/>
              <a:pPr/>
              <a:t>2017-3-28</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C660265-40B6-4A0A-8AE6-FBB0A777FF4A}" type="slidenum">
              <a:rPr lang="zh-CN" altLang="en-US" smtClean="0"/>
              <a:pPr/>
              <a:t>‹#›</a:t>
            </a:fld>
            <a:endParaRPr lang="zh-CN" altLang="en-US"/>
          </a:p>
        </p:txBody>
      </p:sp>
    </p:spTree>
    <p:extLst>
      <p:ext uri="{BB962C8B-B14F-4D97-AF65-F5344CB8AC3E}">
        <p14:creationId xmlns="" xmlns:p14="http://schemas.microsoft.com/office/powerpoint/2010/main" val="1733501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182137" y="2865649"/>
            <a:ext cx="10217673" cy="10029772"/>
          </a:xfrm>
        </p:spPr>
        <p:txBody>
          <a:bodyPr anchor="b"/>
          <a:lstStyle>
            <a:lvl1pPr>
              <a:defRPr sz="11087"/>
            </a:lvl1pPr>
          </a:lstStyle>
          <a:p>
            <a:r>
              <a:rPr lang="zh-CN" altLang="en-US" smtClean="0"/>
              <a:t>单击此处编辑母版标题样式</a:t>
            </a:r>
            <a:endParaRPr lang="en-US" dirty="0"/>
          </a:p>
        </p:txBody>
      </p:sp>
      <p:sp>
        <p:nvSpPr>
          <p:cNvPr id="3" name="Content Placeholder 2"/>
          <p:cNvSpPr>
            <a:spLocks noGrp="1"/>
          </p:cNvSpPr>
          <p:nvPr>
            <p:ph idx="1"/>
          </p:nvPr>
        </p:nvSpPr>
        <p:spPr>
          <a:xfrm>
            <a:off x="13468190" y="6189016"/>
            <a:ext cx="16038076" cy="30547024"/>
          </a:xfrm>
        </p:spPr>
        <p:txBody>
          <a:bodyPr/>
          <a:lstStyle>
            <a:lvl1pPr>
              <a:defRPr sz="11087"/>
            </a:lvl1pPr>
            <a:lvl2pPr>
              <a:defRPr sz="9701"/>
            </a:lvl2pPr>
            <a:lvl3pPr>
              <a:defRPr sz="8315"/>
            </a:lvl3pPr>
            <a:lvl4pPr>
              <a:defRPr sz="6929"/>
            </a:lvl4pPr>
            <a:lvl5pPr>
              <a:defRPr sz="6929"/>
            </a:lvl5pPr>
            <a:lvl6pPr>
              <a:defRPr sz="6929"/>
            </a:lvl6pPr>
            <a:lvl7pPr>
              <a:defRPr sz="6929"/>
            </a:lvl7pPr>
            <a:lvl8pPr>
              <a:defRPr sz="6929"/>
            </a:lvl8pPr>
            <a:lvl9pPr>
              <a:defRPr sz="692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2182137" y="12895422"/>
            <a:ext cx="10217673" cy="23890363"/>
          </a:xfrm>
        </p:spPr>
        <p:txBody>
          <a:bodyPr/>
          <a:lstStyle>
            <a:lvl1pPr marL="0" indent="0">
              <a:buNone/>
              <a:defRPr sz="5543"/>
            </a:lvl1pPr>
            <a:lvl2pPr marL="1584015" indent="0">
              <a:buNone/>
              <a:defRPr sz="4850"/>
            </a:lvl2pPr>
            <a:lvl3pPr marL="3168030" indent="0">
              <a:buNone/>
              <a:defRPr sz="4158"/>
            </a:lvl3pPr>
            <a:lvl4pPr marL="4752045" indent="0">
              <a:buNone/>
              <a:defRPr sz="3465"/>
            </a:lvl4pPr>
            <a:lvl5pPr marL="6336060" indent="0">
              <a:buNone/>
              <a:defRPr sz="3465"/>
            </a:lvl5pPr>
            <a:lvl6pPr marL="7920076" indent="0">
              <a:buNone/>
              <a:defRPr sz="3465"/>
            </a:lvl6pPr>
            <a:lvl7pPr marL="9504091" indent="0">
              <a:buNone/>
              <a:defRPr sz="3465"/>
            </a:lvl7pPr>
            <a:lvl8pPr marL="11088106" indent="0">
              <a:buNone/>
              <a:defRPr sz="3465"/>
            </a:lvl8pPr>
            <a:lvl9pPr marL="12672121" indent="0">
              <a:buNone/>
              <a:defRPr sz="346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C7B6608B-0C53-42AD-8550-056ED5E7D1BE}" type="datetimeFigureOut">
              <a:rPr lang="zh-CN" altLang="en-US" smtClean="0"/>
              <a:pPr/>
              <a:t>2017-3-28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C660265-40B6-4A0A-8AE6-FBB0A777FF4A}" type="slidenum">
              <a:rPr lang="zh-CN" altLang="en-US" smtClean="0"/>
              <a:pPr/>
              <a:t>‹#›</a:t>
            </a:fld>
            <a:endParaRPr lang="zh-CN" altLang="en-US"/>
          </a:p>
        </p:txBody>
      </p:sp>
    </p:spTree>
    <p:extLst>
      <p:ext uri="{BB962C8B-B14F-4D97-AF65-F5344CB8AC3E}">
        <p14:creationId xmlns="" xmlns:p14="http://schemas.microsoft.com/office/powerpoint/2010/main" val="116939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182137" y="2865649"/>
            <a:ext cx="10217673" cy="10029772"/>
          </a:xfrm>
        </p:spPr>
        <p:txBody>
          <a:bodyPr anchor="b"/>
          <a:lstStyle>
            <a:lvl1pPr>
              <a:defRPr sz="11087"/>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3468190" y="6189016"/>
            <a:ext cx="16038076" cy="30547024"/>
          </a:xfrm>
        </p:spPr>
        <p:txBody>
          <a:bodyPr anchor="t"/>
          <a:lstStyle>
            <a:lvl1pPr marL="0" indent="0">
              <a:buNone/>
              <a:defRPr sz="11087"/>
            </a:lvl1pPr>
            <a:lvl2pPr marL="1584015" indent="0">
              <a:buNone/>
              <a:defRPr sz="9701"/>
            </a:lvl2pPr>
            <a:lvl3pPr marL="3168030" indent="0">
              <a:buNone/>
              <a:defRPr sz="8315"/>
            </a:lvl3pPr>
            <a:lvl4pPr marL="4752045" indent="0">
              <a:buNone/>
              <a:defRPr sz="6929"/>
            </a:lvl4pPr>
            <a:lvl5pPr marL="6336060" indent="0">
              <a:buNone/>
              <a:defRPr sz="6929"/>
            </a:lvl5pPr>
            <a:lvl6pPr marL="7920076" indent="0">
              <a:buNone/>
              <a:defRPr sz="6929"/>
            </a:lvl6pPr>
            <a:lvl7pPr marL="9504091" indent="0">
              <a:buNone/>
              <a:defRPr sz="6929"/>
            </a:lvl7pPr>
            <a:lvl8pPr marL="11088106" indent="0">
              <a:buNone/>
              <a:defRPr sz="6929"/>
            </a:lvl8pPr>
            <a:lvl9pPr marL="12672121" indent="0">
              <a:buNone/>
              <a:defRPr sz="6929"/>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2182137" y="12895422"/>
            <a:ext cx="10217673" cy="23890363"/>
          </a:xfrm>
        </p:spPr>
        <p:txBody>
          <a:bodyPr/>
          <a:lstStyle>
            <a:lvl1pPr marL="0" indent="0">
              <a:buNone/>
              <a:defRPr sz="5543"/>
            </a:lvl1pPr>
            <a:lvl2pPr marL="1584015" indent="0">
              <a:buNone/>
              <a:defRPr sz="4850"/>
            </a:lvl2pPr>
            <a:lvl3pPr marL="3168030" indent="0">
              <a:buNone/>
              <a:defRPr sz="4158"/>
            </a:lvl3pPr>
            <a:lvl4pPr marL="4752045" indent="0">
              <a:buNone/>
              <a:defRPr sz="3465"/>
            </a:lvl4pPr>
            <a:lvl5pPr marL="6336060" indent="0">
              <a:buNone/>
              <a:defRPr sz="3465"/>
            </a:lvl5pPr>
            <a:lvl6pPr marL="7920076" indent="0">
              <a:buNone/>
              <a:defRPr sz="3465"/>
            </a:lvl6pPr>
            <a:lvl7pPr marL="9504091" indent="0">
              <a:buNone/>
              <a:defRPr sz="3465"/>
            </a:lvl7pPr>
            <a:lvl8pPr marL="11088106" indent="0">
              <a:buNone/>
              <a:defRPr sz="3465"/>
            </a:lvl8pPr>
            <a:lvl9pPr marL="12672121" indent="0">
              <a:buNone/>
              <a:defRPr sz="346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C7B6608B-0C53-42AD-8550-056ED5E7D1BE}" type="datetimeFigureOut">
              <a:rPr lang="zh-CN" altLang="en-US" smtClean="0"/>
              <a:pPr/>
              <a:t>2017-3-28</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C660265-40B6-4A0A-8AE6-FBB0A777FF4A}" type="slidenum">
              <a:rPr lang="zh-CN" altLang="en-US" smtClean="0"/>
              <a:pPr/>
              <a:t>‹#›</a:t>
            </a:fld>
            <a:endParaRPr lang="zh-CN" altLang="en-US"/>
          </a:p>
        </p:txBody>
      </p:sp>
    </p:spTree>
    <p:extLst>
      <p:ext uri="{BB962C8B-B14F-4D97-AF65-F5344CB8AC3E}">
        <p14:creationId xmlns="" xmlns:p14="http://schemas.microsoft.com/office/powerpoint/2010/main" val="2834753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78011" y="2288549"/>
            <a:ext cx="27324129" cy="8308396"/>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178011" y="11442697"/>
            <a:ext cx="27324129" cy="2727342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2178010" y="39840494"/>
            <a:ext cx="7128034" cy="2288539"/>
          </a:xfrm>
          <a:prstGeom prst="rect">
            <a:avLst/>
          </a:prstGeom>
        </p:spPr>
        <p:txBody>
          <a:bodyPr vert="horz" lIns="91440" tIns="45720" rIns="91440" bIns="45720" rtlCol="0" anchor="ctr"/>
          <a:lstStyle>
            <a:lvl1pPr algn="l">
              <a:defRPr sz="4158">
                <a:solidFill>
                  <a:schemeClr val="tx1">
                    <a:tint val="75000"/>
                  </a:schemeClr>
                </a:solidFill>
              </a:defRPr>
            </a:lvl1pPr>
          </a:lstStyle>
          <a:p>
            <a:fld id="{C7B6608B-0C53-42AD-8550-056ED5E7D1BE}" type="datetimeFigureOut">
              <a:rPr lang="zh-CN" altLang="en-US" smtClean="0"/>
              <a:pPr/>
              <a:t>2017-3-28</a:t>
            </a:fld>
            <a:endParaRPr lang="zh-CN" altLang="en-US"/>
          </a:p>
        </p:txBody>
      </p:sp>
      <p:sp>
        <p:nvSpPr>
          <p:cNvPr id="5" name="Footer Placeholder 4"/>
          <p:cNvSpPr>
            <a:spLocks noGrp="1"/>
          </p:cNvSpPr>
          <p:nvPr>
            <p:ph type="ftr" sz="quarter" idx="3"/>
          </p:nvPr>
        </p:nvSpPr>
        <p:spPr>
          <a:xfrm>
            <a:off x="10494050" y="39840494"/>
            <a:ext cx="10692051" cy="2288539"/>
          </a:xfrm>
          <a:prstGeom prst="rect">
            <a:avLst/>
          </a:prstGeom>
        </p:spPr>
        <p:txBody>
          <a:bodyPr vert="horz" lIns="91440" tIns="45720" rIns="91440" bIns="45720" rtlCol="0" anchor="ctr"/>
          <a:lstStyle>
            <a:lvl1pPr algn="ctr">
              <a:defRPr sz="4158">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22374106" y="39840494"/>
            <a:ext cx="7128034" cy="2288539"/>
          </a:xfrm>
          <a:prstGeom prst="rect">
            <a:avLst/>
          </a:prstGeom>
        </p:spPr>
        <p:txBody>
          <a:bodyPr vert="horz" lIns="91440" tIns="45720" rIns="91440" bIns="45720" rtlCol="0" anchor="ctr"/>
          <a:lstStyle>
            <a:lvl1pPr algn="r">
              <a:defRPr sz="4158">
                <a:solidFill>
                  <a:schemeClr val="tx1">
                    <a:tint val="75000"/>
                  </a:schemeClr>
                </a:solidFill>
              </a:defRPr>
            </a:lvl1pPr>
          </a:lstStyle>
          <a:p>
            <a:fld id="{9C660265-40B6-4A0A-8AE6-FBB0A777FF4A}" type="slidenum">
              <a:rPr lang="zh-CN" altLang="en-US" smtClean="0"/>
              <a:pPr/>
              <a:t>‹#›</a:t>
            </a:fld>
            <a:endParaRPr lang="zh-CN" altLang="en-US"/>
          </a:p>
        </p:txBody>
      </p:sp>
    </p:spTree>
    <p:extLst>
      <p:ext uri="{BB962C8B-B14F-4D97-AF65-F5344CB8AC3E}">
        <p14:creationId xmlns="" xmlns:p14="http://schemas.microsoft.com/office/powerpoint/2010/main" val="3033050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168030" rtl="0" eaLnBrk="1" latinLnBrk="0" hangingPunct="1">
        <a:lnSpc>
          <a:spcPct val="90000"/>
        </a:lnSpc>
        <a:spcBef>
          <a:spcPct val="0"/>
        </a:spcBef>
        <a:buNone/>
        <a:defRPr sz="15244" kern="1200">
          <a:solidFill>
            <a:schemeClr val="tx1"/>
          </a:solidFill>
          <a:latin typeface="+mj-lt"/>
          <a:ea typeface="+mj-ea"/>
          <a:cs typeface="+mj-cs"/>
        </a:defRPr>
      </a:lvl1pPr>
    </p:titleStyle>
    <p:bodyStyle>
      <a:lvl1pPr marL="792008" indent="-792008" algn="l" defTabSz="3168030" rtl="0" eaLnBrk="1" latinLnBrk="0" hangingPunct="1">
        <a:lnSpc>
          <a:spcPct val="90000"/>
        </a:lnSpc>
        <a:spcBef>
          <a:spcPts val="3465"/>
        </a:spcBef>
        <a:buFont typeface="Arial" panose="020B0604020202020204" pitchFamily="34" charset="0"/>
        <a:buChar char="•"/>
        <a:defRPr sz="9701" kern="1200">
          <a:solidFill>
            <a:schemeClr val="tx1"/>
          </a:solidFill>
          <a:latin typeface="+mn-lt"/>
          <a:ea typeface="+mn-ea"/>
          <a:cs typeface="+mn-cs"/>
        </a:defRPr>
      </a:lvl1pPr>
      <a:lvl2pPr marL="2376023" indent="-792008" algn="l" defTabSz="3168030" rtl="0" eaLnBrk="1" latinLnBrk="0" hangingPunct="1">
        <a:lnSpc>
          <a:spcPct val="90000"/>
        </a:lnSpc>
        <a:spcBef>
          <a:spcPts val="1732"/>
        </a:spcBef>
        <a:buFont typeface="Arial" panose="020B0604020202020204" pitchFamily="34" charset="0"/>
        <a:buChar char="•"/>
        <a:defRPr sz="8315" kern="1200">
          <a:solidFill>
            <a:schemeClr val="tx1"/>
          </a:solidFill>
          <a:latin typeface="+mn-lt"/>
          <a:ea typeface="+mn-ea"/>
          <a:cs typeface="+mn-cs"/>
        </a:defRPr>
      </a:lvl2pPr>
      <a:lvl3pPr marL="3960038" indent="-792008" algn="l" defTabSz="3168030" rtl="0" eaLnBrk="1" latinLnBrk="0" hangingPunct="1">
        <a:lnSpc>
          <a:spcPct val="90000"/>
        </a:lnSpc>
        <a:spcBef>
          <a:spcPts val="1732"/>
        </a:spcBef>
        <a:buFont typeface="Arial" panose="020B0604020202020204" pitchFamily="34" charset="0"/>
        <a:buChar char="•"/>
        <a:defRPr sz="6929" kern="1200">
          <a:solidFill>
            <a:schemeClr val="tx1"/>
          </a:solidFill>
          <a:latin typeface="+mn-lt"/>
          <a:ea typeface="+mn-ea"/>
          <a:cs typeface="+mn-cs"/>
        </a:defRPr>
      </a:lvl3pPr>
      <a:lvl4pPr marL="5544053" indent="-792008" algn="l" defTabSz="3168030"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4pPr>
      <a:lvl5pPr marL="7128068" indent="-792008" algn="l" defTabSz="3168030"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5pPr>
      <a:lvl6pPr marL="8712083" indent="-792008" algn="l" defTabSz="3168030"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6pPr>
      <a:lvl7pPr marL="10296098" indent="-792008" algn="l" defTabSz="3168030"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7pPr>
      <a:lvl8pPr marL="11880113" indent="-792008" algn="l" defTabSz="3168030"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8pPr>
      <a:lvl9pPr marL="13464129" indent="-792008" algn="l" defTabSz="3168030"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9pPr>
    </p:bodyStyle>
    <p:otherStyle>
      <a:defPPr>
        <a:defRPr lang="en-US"/>
      </a:defPPr>
      <a:lvl1pPr marL="0" algn="l" defTabSz="3168030" rtl="0" eaLnBrk="1" latinLnBrk="0" hangingPunct="1">
        <a:defRPr sz="6236" kern="1200">
          <a:solidFill>
            <a:schemeClr val="tx1"/>
          </a:solidFill>
          <a:latin typeface="+mn-lt"/>
          <a:ea typeface="+mn-ea"/>
          <a:cs typeface="+mn-cs"/>
        </a:defRPr>
      </a:lvl1pPr>
      <a:lvl2pPr marL="1584015" algn="l" defTabSz="3168030" rtl="0" eaLnBrk="1" latinLnBrk="0" hangingPunct="1">
        <a:defRPr sz="6236" kern="1200">
          <a:solidFill>
            <a:schemeClr val="tx1"/>
          </a:solidFill>
          <a:latin typeface="+mn-lt"/>
          <a:ea typeface="+mn-ea"/>
          <a:cs typeface="+mn-cs"/>
        </a:defRPr>
      </a:lvl2pPr>
      <a:lvl3pPr marL="3168030" algn="l" defTabSz="3168030" rtl="0" eaLnBrk="1" latinLnBrk="0" hangingPunct="1">
        <a:defRPr sz="6236" kern="1200">
          <a:solidFill>
            <a:schemeClr val="tx1"/>
          </a:solidFill>
          <a:latin typeface="+mn-lt"/>
          <a:ea typeface="+mn-ea"/>
          <a:cs typeface="+mn-cs"/>
        </a:defRPr>
      </a:lvl3pPr>
      <a:lvl4pPr marL="4752045" algn="l" defTabSz="3168030" rtl="0" eaLnBrk="1" latinLnBrk="0" hangingPunct="1">
        <a:defRPr sz="6236" kern="1200">
          <a:solidFill>
            <a:schemeClr val="tx1"/>
          </a:solidFill>
          <a:latin typeface="+mn-lt"/>
          <a:ea typeface="+mn-ea"/>
          <a:cs typeface="+mn-cs"/>
        </a:defRPr>
      </a:lvl4pPr>
      <a:lvl5pPr marL="6336060" algn="l" defTabSz="3168030" rtl="0" eaLnBrk="1" latinLnBrk="0" hangingPunct="1">
        <a:defRPr sz="6236" kern="1200">
          <a:solidFill>
            <a:schemeClr val="tx1"/>
          </a:solidFill>
          <a:latin typeface="+mn-lt"/>
          <a:ea typeface="+mn-ea"/>
          <a:cs typeface="+mn-cs"/>
        </a:defRPr>
      </a:lvl5pPr>
      <a:lvl6pPr marL="7920076" algn="l" defTabSz="3168030" rtl="0" eaLnBrk="1" latinLnBrk="0" hangingPunct="1">
        <a:defRPr sz="6236" kern="1200">
          <a:solidFill>
            <a:schemeClr val="tx1"/>
          </a:solidFill>
          <a:latin typeface="+mn-lt"/>
          <a:ea typeface="+mn-ea"/>
          <a:cs typeface="+mn-cs"/>
        </a:defRPr>
      </a:lvl6pPr>
      <a:lvl7pPr marL="9504091" algn="l" defTabSz="3168030" rtl="0" eaLnBrk="1" latinLnBrk="0" hangingPunct="1">
        <a:defRPr sz="6236" kern="1200">
          <a:solidFill>
            <a:schemeClr val="tx1"/>
          </a:solidFill>
          <a:latin typeface="+mn-lt"/>
          <a:ea typeface="+mn-ea"/>
          <a:cs typeface="+mn-cs"/>
        </a:defRPr>
      </a:lvl7pPr>
      <a:lvl8pPr marL="11088106" algn="l" defTabSz="3168030" rtl="0" eaLnBrk="1" latinLnBrk="0" hangingPunct="1">
        <a:defRPr sz="6236" kern="1200">
          <a:solidFill>
            <a:schemeClr val="tx1"/>
          </a:solidFill>
          <a:latin typeface="+mn-lt"/>
          <a:ea typeface="+mn-ea"/>
          <a:cs typeface="+mn-cs"/>
        </a:defRPr>
      </a:lvl8pPr>
      <a:lvl9pPr marL="12672121" algn="l" defTabSz="3168030" rtl="0" eaLnBrk="1" latinLnBrk="0" hangingPunct="1">
        <a:defRPr sz="62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servi@simm.ac.cn/" TargetMode="External"/><Relationship Id="rId3" Type="http://schemas.openxmlformats.org/officeDocument/2006/relationships/hyperlink" Target="http://dds.las.ac.cn/" TargetMode="External"/><Relationship Id="rId7" Type="http://schemas.openxmlformats.org/officeDocument/2006/relationships/hyperlink" Target="mailto:service@lzb.ac.cn/" TargetMode="External"/><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hyperlink" Target="mailto:dclt@mail.whlib.ac.cn/" TargetMode="External"/><Relationship Id="rId5" Type="http://schemas.openxmlformats.org/officeDocument/2006/relationships/hyperlink" Target="mailto:servi@clas.ac.cn/" TargetMode="External"/><Relationship Id="rId4" Type="http://schemas.openxmlformats.org/officeDocument/2006/relationships/hyperlink" Target="mailto:dingti@mail.las.ac.cn/" TargetMode="External"/><Relationship Id="rId9" Type="http://schemas.openxmlformats.org/officeDocument/2006/relationships/hyperlink" Target="mailto:servi@mail.las.ac.c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647700"/>
            <a:ext cx="31680150" cy="43632438"/>
          </a:xfrm>
          <a:prstGeom prst="rect">
            <a:avLst/>
          </a:prstGeom>
        </p:spPr>
      </p:pic>
      <p:sp>
        <p:nvSpPr>
          <p:cNvPr id="4" name="矩形 3"/>
          <p:cNvSpPr/>
          <p:nvPr/>
        </p:nvSpPr>
        <p:spPr>
          <a:xfrm>
            <a:off x="0" y="23542404"/>
            <a:ext cx="31680150" cy="1477328"/>
          </a:xfrm>
          <a:prstGeom prst="rect">
            <a:avLst/>
          </a:prstGeom>
        </p:spPr>
        <p:txBody>
          <a:bodyPr wrap="square">
            <a:spAutoFit/>
          </a:bodyPr>
          <a:lstStyle/>
          <a:p>
            <a:pPr algn="just">
              <a:spcAft>
                <a:spcPts val="0"/>
              </a:spcAft>
            </a:pPr>
            <a:r>
              <a:rPr lang="en-US" altLang="zh-CN" sz="3600" kern="100" dirty="0">
                <a:solidFill>
                  <a:srgbClr val="E36C0A"/>
                </a:solidFill>
                <a:latin typeface="宋体" panose="02010600030101010101" pitchFamily="2" charset="-122"/>
              </a:rPr>
              <a:t> </a:t>
            </a:r>
            <a:endParaRPr lang="zh-CN" altLang="zh-CN" sz="2800" kern="100" dirty="0">
              <a:latin typeface="Times New Roman" panose="02020603050405020304" pitchFamily="18" charset="0"/>
            </a:endParaRPr>
          </a:p>
          <a:p>
            <a:pPr marL="448310" indent="-448310" algn="just">
              <a:lnSpc>
                <a:spcPct val="150000"/>
              </a:lnSpc>
              <a:spcAft>
                <a:spcPts val="0"/>
              </a:spcAft>
            </a:pPr>
            <a:r>
              <a:rPr lang="en-US" altLang="zh-CN" sz="3600" kern="100" dirty="0">
                <a:latin typeface="宋体" panose="02010600030101010101" pitchFamily="2" charset="-122"/>
              </a:rPr>
              <a:t> </a:t>
            </a:r>
            <a:endParaRPr lang="zh-CN" altLang="zh-CN" sz="2800" kern="100" dirty="0">
              <a:latin typeface="Times New Roman" panose="02020603050405020304" pitchFamily="18" charset="0"/>
            </a:endParaRPr>
          </a:p>
        </p:txBody>
      </p:sp>
      <p:sp>
        <p:nvSpPr>
          <p:cNvPr id="5" name="矩形 4"/>
          <p:cNvSpPr/>
          <p:nvPr/>
        </p:nvSpPr>
        <p:spPr>
          <a:xfrm>
            <a:off x="1905000" y="8686799"/>
            <a:ext cx="28115635" cy="4524315"/>
          </a:xfrm>
          <a:prstGeom prst="rect">
            <a:avLst/>
          </a:prstGeom>
        </p:spPr>
        <p:txBody>
          <a:bodyPr wrap="square">
            <a:spAutoFit/>
          </a:bodyPr>
          <a:lstStyle/>
          <a:p>
            <a:pPr algn="just">
              <a:lnSpc>
                <a:spcPct val="150000"/>
              </a:lnSpc>
            </a:pPr>
            <a:r>
              <a:rPr lang="en-US" altLang="zh-CN" sz="4800" kern="100" dirty="0" smtClean="0">
                <a:latin typeface="Times New Roman" panose="02020603050405020304" pitchFamily="18" charset="0"/>
              </a:rPr>
              <a:t>        </a:t>
            </a:r>
            <a:r>
              <a:rPr lang="zh-CN" altLang="zh-CN" sz="4800" kern="100" dirty="0" smtClean="0">
                <a:latin typeface="Times New Roman" panose="02020603050405020304" pitchFamily="18" charset="0"/>
              </a:rPr>
              <a:t>为了使文献传递和馆际互借服务能够更好地支持我院科研、教学以及创新发展，</a:t>
            </a:r>
            <a:r>
              <a:rPr lang="zh-CN" altLang="zh-CN" sz="4800" kern="100" dirty="0" smtClean="0">
                <a:solidFill>
                  <a:srgbClr val="FF0000"/>
                </a:solidFill>
                <a:latin typeface="Times New Roman" panose="02020603050405020304" pitchFamily="18" charset="0"/>
              </a:rPr>
              <a:t>中科院文献情报中心联合成都文献情报中心、</a:t>
            </a:r>
            <a:r>
              <a:rPr lang="zh-CN" altLang="en-US" sz="4800" kern="100" dirty="0" smtClean="0">
                <a:solidFill>
                  <a:srgbClr val="FF0000"/>
                </a:solidFill>
                <a:latin typeface="Times New Roman" panose="02020603050405020304" pitchFamily="18" charset="0"/>
              </a:rPr>
              <a:t>西北研究院（原兰州中心）</a:t>
            </a:r>
            <a:r>
              <a:rPr lang="zh-CN" altLang="zh-CN" sz="4800" kern="100" dirty="0" smtClean="0">
                <a:solidFill>
                  <a:srgbClr val="FF0000"/>
                </a:solidFill>
                <a:latin typeface="Times New Roman" panose="02020603050405020304" pitchFamily="18" charset="0"/>
              </a:rPr>
              <a:t>、武汉文献情报中心、成都山地所图书</a:t>
            </a:r>
            <a:r>
              <a:rPr lang="zh-CN" altLang="en-US" sz="4800" kern="100" dirty="0" smtClean="0">
                <a:solidFill>
                  <a:srgbClr val="FF0000"/>
                </a:solidFill>
                <a:latin typeface="Times New Roman" panose="02020603050405020304" pitchFamily="18" charset="0"/>
              </a:rPr>
              <a:t>馆、</a:t>
            </a:r>
            <a:r>
              <a:rPr lang="zh-CN" altLang="zh-CN" sz="4800" kern="100" dirty="0" smtClean="0">
                <a:solidFill>
                  <a:srgbClr val="FF0000"/>
                </a:solidFill>
                <a:latin typeface="Times New Roman" panose="02020603050405020304" pitchFamily="18" charset="0"/>
              </a:rPr>
              <a:t>广东省科技图书馆</a:t>
            </a:r>
            <a:r>
              <a:rPr lang="zh-CN" altLang="en-US" sz="4800" kern="100" dirty="0" smtClean="0">
                <a:solidFill>
                  <a:srgbClr val="FF0000"/>
                </a:solidFill>
                <a:latin typeface="Times New Roman" panose="02020603050405020304" pitchFamily="18" charset="0"/>
              </a:rPr>
              <a:t>、广州地球化学</a:t>
            </a:r>
            <a:r>
              <a:rPr lang="zh-CN" altLang="en-US" sz="4800" kern="100" dirty="0" smtClean="0">
                <a:solidFill>
                  <a:srgbClr val="FF0000"/>
                </a:solidFill>
                <a:latin typeface="Times New Roman" panose="02020603050405020304" pitchFamily="18" charset="0"/>
              </a:rPr>
              <a:t>所图书馆、</a:t>
            </a:r>
            <a:r>
              <a:rPr lang="zh-CN" altLang="zh-CN" sz="4800" kern="100" dirty="0" smtClean="0">
                <a:solidFill>
                  <a:srgbClr val="FF0000"/>
                </a:solidFill>
                <a:latin typeface="Times New Roman" panose="02020603050405020304" pitchFamily="18" charset="0"/>
              </a:rPr>
              <a:t>海洋所图书馆、</a:t>
            </a:r>
            <a:r>
              <a:rPr lang="zh-CN" altLang="en-US" sz="4800" kern="100" dirty="0" smtClean="0">
                <a:solidFill>
                  <a:srgbClr val="FF0000"/>
                </a:solidFill>
                <a:latin typeface="Times New Roman" panose="02020603050405020304" pitchFamily="18" charset="0"/>
              </a:rPr>
              <a:t>上海生命科学信息中心、</a:t>
            </a:r>
            <a:r>
              <a:rPr lang="zh-CN" altLang="zh-CN" sz="4800" kern="100" dirty="0" smtClean="0">
                <a:solidFill>
                  <a:srgbClr val="FF0000"/>
                </a:solidFill>
                <a:latin typeface="Times New Roman" panose="02020603050405020304" pitchFamily="18" charset="0"/>
              </a:rPr>
              <a:t>上海药物所图书馆</a:t>
            </a:r>
            <a:r>
              <a:rPr lang="en-US" altLang="zh-CN" sz="4800" kern="100" dirty="0" smtClean="0">
                <a:solidFill>
                  <a:srgbClr val="FF0000"/>
                </a:solidFill>
                <a:latin typeface="Times New Roman" panose="02020603050405020304" pitchFamily="18" charset="0"/>
              </a:rPr>
              <a:t>9</a:t>
            </a:r>
            <a:r>
              <a:rPr lang="zh-CN" altLang="en-US" sz="4800" kern="100" dirty="0" smtClean="0">
                <a:solidFill>
                  <a:srgbClr val="FF0000"/>
                </a:solidFill>
                <a:latin typeface="Times New Roman" panose="02020603050405020304" pitchFamily="18" charset="0"/>
              </a:rPr>
              <a:t>家机构，</a:t>
            </a:r>
            <a:r>
              <a:rPr lang="zh-CN" altLang="en-US" sz="4800" kern="100" dirty="0" smtClean="0">
                <a:latin typeface="Times New Roman" panose="02020603050405020304" pitchFamily="18" charset="0"/>
              </a:rPr>
              <a:t>共同</a:t>
            </a:r>
            <a:r>
              <a:rPr lang="zh-CN" altLang="zh-CN" sz="4800" kern="100" dirty="0" smtClean="0">
                <a:latin typeface="Times New Roman" panose="02020603050405020304" pitchFamily="18" charset="0"/>
              </a:rPr>
              <a:t>开展</a:t>
            </a:r>
            <a:r>
              <a:rPr lang="en-US" altLang="zh-CN" sz="4800" kern="100" dirty="0" smtClean="0">
                <a:latin typeface="Times New Roman" panose="02020603050405020304" pitchFamily="18" charset="0"/>
              </a:rPr>
              <a:t>2017</a:t>
            </a:r>
            <a:r>
              <a:rPr lang="zh-CN" altLang="zh-CN" sz="4800" kern="100" dirty="0" smtClean="0">
                <a:latin typeface="Times New Roman" panose="02020603050405020304" pitchFamily="18" charset="0"/>
              </a:rPr>
              <a:t>年</a:t>
            </a:r>
            <a:r>
              <a:rPr lang="zh-CN" altLang="en-US" sz="4800" kern="100" dirty="0" smtClean="0">
                <a:latin typeface="Times New Roman" panose="02020603050405020304" pitchFamily="18" charset="0"/>
              </a:rPr>
              <a:t>春</a:t>
            </a:r>
            <a:r>
              <a:rPr lang="zh-CN" altLang="zh-CN" sz="4800" kern="100" dirty="0" smtClean="0">
                <a:latin typeface="Times New Roman" panose="02020603050405020304" pitchFamily="18" charset="0"/>
              </a:rPr>
              <a:t>季全院文献保障服务活动。</a:t>
            </a:r>
          </a:p>
        </p:txBody>
      </p:sp>
      <p:sp>
        <p:nvSpPr>
          <p:cNvPr id="6" name="矩形 5"/>
          <p:cNvSpPr/>
          <p:nvPr/>
        </p:nvSpPr>
        <p:spPr>
          <a:xfrm>
            <a:off x="2058529" y="12978265"/>
            <a:ext cx="7497565" cy="1200329"/>
          </a:xfrm>
          <a:prstGeom prst="rect">
            <a:avLst/>
          </a:prstGeom>
        </p:spPr>
        <p:txBody>
          <a:bodyPr wrap="none">
            <a:spAutoFit/>
          </a:bodyPr>
          <a:lstStyle/>
          <a:p>
            <a:pPr algn="just">
              <a:lnSpc>
                <a:spcPct val="150000"/>
              </a:lnSpc>
              <a:spcAft>
                <a:spcPts val="0"/>
              </a:spcAft>
            </a:pPr>
            <a:r>
              <a:rPr lang="zh-CN" altLang="zh-CN" sz="4800" b="1" kern="100" dirty="0">
                <a:latin typeface="Times New Roman" panose="02020603050405020304" pitchFamily="18" charset="0"/>
              </a:rPr>
              <a:t>活动时间</a:t>
            </a:r>
            <a:r>
              <a:rPr lang="zh-CN" altLang="zh-CN" sz="4800" b="1" kern="100" dirty="0" smtClean="0">
                <a:latin typeface="Times New Roman" panose="02020603050405020304" pitchFamily="18" charset="0"/>
              </a:rPr>
              <a:t>：</a:t>
            </a:r>
            <a:r>
              <a:rPr lang="en-US" altLang="zh-CN" sz="4800" b="1" kern="100" dirty="0" smtClean="0">
                <a:solidFill>
                  <a:srgbClr val="FF0000"/>
                </a:solidFill>
                <a:latin typeface="Times New Roman" panose="02020603050405020304" pitchFamily="18" charset="0"/>
              </a:rPr>
              <a:t>4</a:t>
            </a:r>
            <a:r>
              <a:rPr lang="zh-CN" altLang="zh-CN" sz="4800" b="1" kern="100" dirty="0" smtClean="0">
                <a:solidFill>
                  <a:srgbClr val="FF0000"/>
                </a:solidFill>
                <a:latin typeface="Times New Roman" panose="02020603050405020304" pitchFamily="18" charset="0"/>
              </a:rPr>
              <a:t>月</a:t>
            </a:r>
            <a:r>
              <a:rPr lang="en-US" altLang="zh-CN" sz="4800" b="1" kern="100" dirty="0" smtClean="0">
                <a:solidFill>
                  <a:srgbClr val="FF0000"/>
                </a:solidFill>
                <a:latin typeface="Times New Roman" panose="02020603050405020304" pitchFamily="18" charset="0"/>
              </a:rPr>
              <a:t>1</a:t>
            </a:r>
            <a:r>
              <a:rPr lang="zh-CN" altLang="zh-CN" sz="4800" b="1" kern="100" dirty="0" smtClean="0">
                <a:solidFill>
                  <a:srgbClr val="FF0000"/>
                </a:solidFill>
                <a:latin typeface="Times New Roman" panose="02020603050405020304" pitchFamily="18" charset="0"/>
              </a:rPr>
              <a:t>日</a:t>
            </a:r>
            <a:r>
              <a:rPr lang="en-US" altLang="zh-CN" sz="4800" b="1" kern="100" dirty="0" smtClean="0">
                <a:solidFill>
                  <a:srgbClr val="FF0000"/>
                </a:solidFill>
                <a:latin typeface="Times New Roman" panose="02020603050405020304" pitchFamily="18" charset="0"/>
              </a:rPr>
              <a:t>-4</a:t>
            </a:r>
            <a:r>
              <a:rPr lang="zh-CN" altLang="zh-CN" sz="4800" b="1" kern="100" dirty="0" smtClean="0">
                <a:solidFill>
                  <a:srgbClr val="FF0000"/>
                </a:solidFill>
                <a:latin typeface="Times New Roman" panose="02020603050405020304" pitchFamily="18" charset="0"/>
              </a:rPr>
              <a:t>月</a:t>
            </a:r>
            <a:r>
              <a:rPr lang="en-US" altLang="zh-CN" sz="4800" b="1" kern="100" dirty="0" smtClean="0">
                <a:solidFill>
                  <a:srgbClr val="FF0000"/>
                </a:solidFill>
                <a:latin typeface="Times New Roman" panose="02020603050405020304" pitchFamily="18" charset="0"/>
              </a:rPr>
              <a:t>30</a:t>
            </a:r>
            <a:r>
              <a:rPr lang="zh-CN" altLang="zh-CN" sz="4800" b="1" kern="100" dirty="0" smtClean="0">
                <a:solidFill>
                  <a:srgbClr val="FF0000"/>
                </a:solidFill>
                <a:latin typeface="Times New Roman" panose="02020603050405020304" pitchFamily="18" charset="0"/>
              </a:rPr>
              <a:t>日</a:t>
            </a:r>
            <a:endParaRPr lang="zh-CN" altLang="zh-CN" sz="4800" b="1" kern="100" dirty="0">
              <a:solidFill>
                <a:srgbClr val="FF0000"/>
              </a:solidFill>
              <a:latin typeface="Times New Roman" panose="02020603050405020304" pitchFamily="18" charset="0"/>
            </a:endParaRPr>
          </a:p>
        </p:txBody>
      </p:sp>
      <p:sp>
        <p:nvSpPr>
          <p:cNvPr id="7" name="矩形 6"/>
          <p:cNvSpPr/>
          <p:nvPr/>
        </p:nvSpPr>
        <p:spPr>
          <a:xfrm>
            <a:off x="3201529" y="6705600"/>
            <a:ext cx="26324046" cy="1862048"/>
          </a:xfrm>
          <a:prstGeom prst="rect">
            <a:avLst/>
          </a:prstGeom>
        </p:spPr>
        <p:txBody>
          <a:bodyPr wrap="square">
            <a:spAutoFit/>
          </a:bodyPr>
          <a:lstStyle/>
          <a:p>
            <a:pPr algn="ctr">
              <a:spcAft>
                <a:spcPts val="0"/>
              </a:spcAft>
            </a:pPr>
            <a:r>
              <a:rPr lang="en-US" altLang="zh-CN" sz="11500" b="1" kern="100" dirty="0" smtClean="0">
                <a:solidFill>
                  <a:schemeClr val="accent2"/>
                </a:solidFill>
                <a:latin typeface="微软雅黑" panose="020B0503020204020204" pitchFamily="34" charset="-122"/>
                <a:ea typeface="微软雅黑" panose="020B0503020204020204" pitchFamily="34" charset="-122"/>
              </a:rPr>
              <a:t>2017</a:t>
            </a:r>
            <a:r>
              <a:rPr lang="zh-CN" altLang="zh-CN" sz="11500" b="1" kern="100" dirty="0" smtClean="0">
                <a:solidFill>
                  <a:schemeClr val="accent2"/>
                </a:solidFill>
                <a:latin typeface="微软雅黑" panose="020B0503020204020204" pitchFamily="34" charset="-122"/>
                <a:ea typeface="微软雅黑" panose="020B0503020204020204" pitchFamily="34" charset="-122"/>
              </a:rPr>
              <a:t>年</a:t>
            </a:r>
            <a:r>
              <a:rPr lang="zh-CN" altLang="en-US" sz="11500" b="1" kern="100" dirty="0" smtClean="0">
                <a:solidFill>
                  <a:schemeClr val="accent2"/>
                </a:solidFill>
                <a:latin typeface="微软雅黑" panose="020B0503020204020204" pitchFamily="34" charset="-122"/>
                <a:ea typeface="微软雅黑" panose="020B0503020204020204" pitchFamily="34" charset="-122"/>
              </a:rPr>
              <a:t>春</a:t>
            </a:r>
            <a:r>
              <a:rPr lang="zh-CN" altLang="zh-CN" sz="11500" b="1" kern="100" dirty="0" smtClean="0">
                <a:solidFill>
                  <a:schemeClr val="accent2"/>
                </a:solidFill>
                <a:latin typeface="微软雅黑" panose="020B0503020204020204" pitchFamily="34" charset="-122"/>
                <a:ea typeface="微软雅黑" panose="020B0503020204020204" pitchFamily="34" charset="-122"/>
              </a:rPr>
              <a:t>季全院文献保障服务活动通知</a:t>
            </a:r>
            <a:endParaRPr lang="zh-CN" altLang="zh-CN" sz="11500" kern="100" dirty="0">
              <a:solidFill>
                <a:schemeClr val="accent2"/>
              </a:solidFill>
              <a:latin typeface="微软雅黑" panose="020B0503020204020204" pitchFamily="34" charset="-122"/>
              <a:ea typeface="微软雅黑" panose="020B0503020204020204" pitchFamily="34" charset="-122"/>
            </a:endParaRPr>
          </a:p>
        </p:txBody>
      </p:sp>
      <p:sp>
        <p:nvSpPr>
          <p:cNvPr id="8" name="矩形 7"/>
          <p:cNvSpPr/>
          <p:nvPr/>
        </p:nvSpPr>
        <p:spPr>
          <a:xfrm>
            <a:off x="2019301" y="22423314"/>
            <a:ext cx="27927300" cy="9233297"/>
          </a:xfrm>
          <a:prstGeom prst="rect">
            <a:avLst/>
          </a:prstGeom>
        </p:spPr>
        <p:txBody>
          <a:bodyPr wrap="square">
            <a:spAutoFit/>
          </a:bodyPr>
          <a:lstStyle/>
          <a:p>
            <a:pPr marL="914400" indent="-914400" algn="just">
              <a:lnSpc>
                <a:spcPct val="150000"/>
              </a:lnSpc>
              <a:spcAft>
                <a:spcPts val="0"/>
              </a:spcAft>
            </a:pPr>
            <a:r>
              <a:rPr lang="en-US" altLang="zh-CN" sz="4400" b="1" kern="100" dirty="0" smtClean="0">
                <a:latin typeface="Times New Roman" panose="02020603050405020304" pitchFamily="18" charset="0"/>
              </a:rPr>
              <a:t>  2. </a:t>
            </a:r>
            <a:r>
              <a:rPr lang="zh-CN" altLang="zh-CN" sz="4400" b="1" kern="100" dirty="0" smtClean="0">
                <a:latin typeface="Times New Roman" panose="02020603050405020304" pitchFamily="18" charset="0"/>
              </a:rPr>
              <a:t>专题检索服务</a:t>
            </a:r>
            <a:r>
              <a:rPr lang="zh-CN" altLang="zh-CN" sz="4400" kern="100" dirty="0" smtClean="0">
                <a:latin typeface="Times New Roman" panose="02020603050405020304" pitchFamily="18" charset="0"/>
              </a:rPr>
              <a:t>：通过中国科学院文献传递系统</a:t>
            </a:r>
            <a:r>
              <a:rPr lang="en-US" altLang="zh-CN" sz="4400" kern="100" dirty="0" smtClean="0">
                <a:latin typeface="Times New Roman" panose="02020603050405020304" pitchFamily="18" charset="0"/>
                <a:hlinkClick r:id="rId3"/>
              </a:rPr>
              <a:t>http://dds.las.ac.cn/</a:t>
            </a:r>
            <a:r>
              <a:rPr lang="zh-CN" altLang="zh-CN" sz="4400" kern="100" dirty="0" smtClean="0">
                <a:latin typeface="Times New Roman" panose="02020603050405020304" pitchFamily="18" charset="0"/>
              </a:rPr>
              <a:t>填写</a:t>
            </a:r>
            <a:r>
              <a:rPr lang="zh-CN" altLang="en-US" sz="4400" kern="100" dirty="0" smtClean="0">
                <a:latin typeface="Times New Roman" panose="02020603050405020304" pitchFamily="18" charset="0"/>
              </a:rPr>
              <a:t>专题</a:t>
            </a:r>
            <a:r>
              <a:rPr lang="zh-CN" altLang="zh-CN" sz="4400" kern="100" dirty="0" smtClean="0">
                <a:latin typeface="Times New Roman" panose="02020603050405020304" pitchFamily="18" charset="0"/>
              </a:rPr>
              <a:t>检索请求或发送邮件至</a:t>
            </a:r>
            <a:r>
              <a:rPr lang="zh-CN" altLang="en-US" sz="4400" kern="100" dirty="0" smtClean="0">
                <a:latin typeface="Times New Roman" panose="02020603050405020304" pitchFamily="18" charset="0"/>
              </a:rPr>
              <a:t>下</a:t>
            </a:r>
            <a:r>
              <a:rPr lang="zh-CN" altLang="zh-CN" sz="4400" kern="100" dirty="0" smtClean="0">
                <a:latin typeface="Times New Roman" panose="02020603050405020304" pitchFamily="18" charset="0"/>
              </a:rPr>
              <a:t>面任一邮箱：</a:t>
            </a:r>
          </a:p>
          <a:p>
            <a:pPr marL="2477750" lvl="1" indent="-685800" algn="just">
              <a:lnSpc>
                <a:spcPct val="150000"/>
              </a:lnSpc>
              <a:buFont typeface="Arial" panose="020B0604020202020204" pitchFamily="34" charset="0"/>
              <a:buChar char="•"/>
            </a:pPr>
            <a:r>
              <a:rPr lang="en-US" altLang="zh-CN" sz="4400" kern="100" dirty="0" smtClean="0">
                <a:latin typeface="Times New Roman" panose="02020603050405020304" pitchFamily="18" charset="0"/>
                <a:hlinkClick r:id="rId4"/>
              </a:rPr>
              <a:t>dingti@mail.las.ac.cn/</a:t>
            </a:r>
            <a:r>
              <a:rPr lang="en-US" altLang="zh-CN" sz="4400" kern="100" dirty="0" smtClean="0">
                <a:latin typeface="Times New Roman" panose="02020603050405020304" pitchFamily="18" charset="0"/>
              </a:rPr>
              <a:t>         </a:t>
            </a:r>
            <a:r>
              <a:rPr lang="zh-CN" altLang="zh-CN" sz="4400" kern="100" dirty="0" smtClean="0">
                <a:latin typeface="Times New Roman" panose="02020603050405020304" pitchFamily="18" charset="0"/>
              </a:rPr>
              <a:t>中科院文献情报中心</a:t>
            </a:r>
            <a:endParaRPr lang="en-US" altLang="zh-CN" sz="4400" kern="100" dirty="0" smtClean="0">
              <a:latin typeface="Times New Roman" panose="02020603050405020304" pitchFamily="18" charset="0"/>
            </a:endParaRPr>
          </a:p>
          <a:p>
            <a:pPr marL="2477750" lvl="1" indent="-685800" algn="just">
              <a:lnSpc>
                <a:spcPct val="150000"/>
              </a:lnSpc>
              <a:buFont typeface="Arial" panose="020B0604020202020204" pitchFamily="34" charset="0"/>
              <a:buChar char="•"/>
            </a:pPr>
            <a:r>
              <a:rPr lang="en-US" altLang="zh-CN" sz="4400" kern="100" dirty="0" smtClean="0">
                <a:latin typeface="Times New Roman" panose="02020603050405020304" pitchFamily="18" charset="0"/>
                <a:hlinkClick r:id="rId5"/>
              </a:rPr>
              <a:t>servi@clas.ac.cn/</a:t>
            </a:r>
            <a:r>
              <a:rPr lang="en-US" altLang="zh-CN" sz="4400" kern="100" dirty="0" smtClean="0">
                <a:latin typeface="Times New Roman" panose="02020603050405020304" pitchFamily="18" charset="0"/>
              </a:rPr>
              <a:t>                 </a:t>
            </a:r>
            <a:r>
              <a:rPr lang="zh-CN" altLang="zh-CN" sz="4400" kern="100" dirty="0" smtClean="0">
                <a:latin typeface="Times New Roman" panose="02020603050405020304" pitchFamily="18" charset="0"/>
              </a:rPr>
              <a:t>成都文献情报中心</a:t>
            </a:r>
          </a:p>
          <a:p>
            <a:pPr marL="2477750" lvl="1" indent="-685800" algn="just">
              <a:lnSpc>
                <a:spcPct val="150000"/>
              </a:lnSpc>
              <a:buFont typeface="Arial" panose="020B0604020202020204" pitchFamily="34" charset="0"/>
              <a:buChar char="•"/>
            </a:pPr>
            <a:r>
              <a:rPr lang="en-US" altLang="zh-CN" sz="4400" kern="100" dirty="0" smtClean="0">
                <a:latin typeface="Times New Roman" panose="02020603050405020304" pitchFamily="18" charset="0"/>
                <a:hlinkClick r:id="rId6"/>
              </a:rPr>
              <a:t>dclt@mail.whlib.ac.cn/</a:t>
            </a:r>
            <a:r>
              <a:rPr lang="en-US" altLang="zh-CN" sz="4400" kern="100" dirty="0" smtClean="0">
                <a:latin typeface="Times New Roman" panose="02020603050405020304" pitchFamily="18" charset="0"/>
              </a:rPr>
              <a:t>        </a:t>
            </a:r>
            <a:r>
              <a:rPr lang="zh-CN" altLang="zh-CN" sz="4400" kern="100" dirty="0" smtClean="0">
                <a:latin typeface="Times New Roman" panose="02020603050405020304" pitchFamily="18" charset="0"/>
              </a:rPr>
              <a:t>武汉文献情报</a:t>
            </a:r>
            <a:r>
              <a:rPr lang="zh-CN" altLang="zh-CN" sz="4400" kern="100" dirty="0" smtClean="0">
                <a:latin typeface="Times New Roman" panose="02020603050405020304" pitchFamily="18" charset="0"/>
              </a:rPr>
              <a:t>中心</a:t>
            </a:r>
            <a:endParaRPr lang="en-US" altLang="zh-CN" sz="4400" kern="100" dirty="0" smtClean="0">
              <a:latin typeface="Times New Roman" panose="02020603050405020304" pitchFamily="18" charset="0"/>
            </a:endParaRPr>
          </a:p>
          <a:p>
            <a:pPr marL="2477750" lvl="1" indent="-685800" algn="just">
              <a:lnSpc>
                <a:spcPct val="150000"/>
              </a:lnSpc>
              <a:buFont typeface="Arial" panose="020B0604020202020204" pitchFamily="34" charset="0"/>
              <a:buChar char="•"/>
            </a:pPr>
            <a:r>
              <a:rPr lang="en-US" altLang="zh-CN" sz="4400" kern="100" dirty="0" smtClean="0">
                <a:latin typeface="Times New Roman" panose="02020603050405020304" pitchFamily="18" charset="0"/>
                <a:hlinkClick r:id="rId7"/>
              </a:rPr>
              <a:t>service@lzb.ac.cn/</a:t>
            </a:r>
            <a:r>
              <a:rPr lang="en-US" altLang="zh-CN" sz="4400" kern="100" dirty="0" smtClean="0">
                <a:latin typeface="Times New Roman" panose="02020603050405020304" pitchFamily="18" charset="0"/>
              </a:rPr>
              <a:t>               </a:t>
            </a:r>
            <a:r>
              <a:rPr lang="zh-CN" altLang="en-US" sz="4400" kern="100" dirty="0" smtClean="0">
                <a:latin typeface="Times New Roman" panose="02020603050405020304" pitchFamily="18" charset="0"/>
              </a:rPr>
              <a:t>西北研究院（原</a:t>
            </a:r>
            <a:r>
              <a:rPr lang="zh-CN" altLang="zh-CN" sz="4400" kern="100" dirty="0" smtClean="0">
                <a:latin typeface="Times New Roman" panose="02020603050405020304" pitchFamily="18" charset="0"/>
              </a:rPr>
              <a:t>兰州中心</a:t>
            </a:r>
            <a:r>
              <a:rPr lang="zh-CN" altLang="en-US" sz="4400" kern="100" dirty="0" smtClean="0">
                <a:latin typeface="Times New Roman" panose="02020603050405020304" pitchFamily="18" charset="0"/>
              </a:rPr>
              <a:t>） </a:t>
            </a:r>
            <a:endParaRPr lang="en-US" altLang="zh-CN" sz="4400" kern="100" dirty="0" smtClean="0">
              <a:latin typeface="Times New Roman" panose="02020603050405020304" pitchFamily="18" charset="0"/>
            </a:endParaRPr>
          </a:p>
          <a:p>
            <a:pPr marL="2477750" lvl="1" indent="-685800" algn="just">
              <a:lnSpc>
                <a:spcPct val="150000"/>
              </a:lnSpc>
              <a:buFont typeface="Arial" panose="020B0604020202020204" pitchFamily="34" charset="0"/>
              <a:buChar char="•"/>
            </a:pPr>
            <a:r>
              <a:rPr lang="en-US" altLang="zh-CN" sz="4400" kern="100" dirty="0" smtClean="0">
                <a:latin typeface="Times New Roman" panose="02020603050405020304" pitchFamily="18" charset="0"/>
                <a:hlinkClick r:id="rId8"/>
              </a:rPr>
              <a:t>servi@simm.ac.cn/</a:t>
            </a:r>
            <a:r>
              <a:rPr lang="en-US" altLang="zh-CN" sz="4400" kern="100" dirty="0" smtClean="0">
                <a:latin typeface="Times New Roman" panose="02020603050405020304" pitchFamily="18" charset="0"/>
              </a:rPr>
              <a:t>              </a:t>
            </a:r>
            <a:r>
              <a:rPr lang="zh-CN" altLang="zh-CN" sz="4400" kern="100" dirty="0" smtClean="0">
                <a:latin typeface="Times New Roman" panose="02020603050405020304" pitchFamily="18" charset="0"/>
              </a:rPr>
              <a:t>上海药物</a:t>
            </a:r>
            <a:r>
              <a:rPr lang="zh-CN" altLang="zh-CN" sz="4400" kern="100" dirty="0" smtClean="0">
                <a:latin typeface="Times New Roman" panose="02020603050405020304" pitchFamily="18" charset="0"/>
              </a:rPr>
              <a:t>所</a:t>
            </a:r>
            <a:r>
              <a:rPr lang="zh-CN" altLang="en-US" sz="4400" kern="100" dirty="0" smtClean="0">
                <a:latin typeface="Times New Roman" panose="02020603050405020304" pitchFamily="18" charset="0"/>
              </a:rPr>
              <a:t>图书馆</a:t>
            </a:r>
            <a:endParaRPr lang="zh-CN" altLang="zh-CN" sz="4400" kern="100" dirty="0" smtClean="0">
              <a:latin typeface="Times New Roman" panose="02020603050405020304" pitchFamily="18" charset="0"/>
            </a:endParaRPr>
          </a:p>
          <a:p>
            <a:pPr marL="2477750" lvl="1" indent="-685800" algn="just">
              <a:lnSpc>
                <a:spcPct val="150000"/>
              </a:lnSpc>
              <a:buFont typeface="Arial" panose="020B0604020202020204" pitchFamily="34" charset="0"/>
              <a:buChar char="•"/>
            </a:pPr>
            <a:r>
              <a:rPr lang="zh-CN" altLang="zh-CN" sz="4400" kern="100" dirty="0" smtClean="0">
                <a:latin typeface="+mn-ea"/>
              </a:rPr>
              <a:t>专题检索范围：针对研究主题或研究方向，以描述课题的主题词、关键词作为检索入口，检索期刊、会议、专利、标准、科技报告、学位论文等科技文献资源、科学数据及市场、产品信息。</a:t>
            </a:r>
            <a:endParaRPr lang="en-US" altLang="zh-CN" sz="4400" kern="100" dirty="0" smtClean="0">
              <a:latin typeface="+mn-ea"/>
            </a:endParaRPr>
          </a:p>
          <a:p>
            <a:pPr marL="2477750" lvl="1" indent="-685800" algn="just">
              <a:lnSpc>
                <a:spcPct val="150000"/>
              </a:lnSpc>
              <a:buFont typeface="Arial" panose="020B0604020202020204" pitchFamily="34" charset="0"/>
              <a:buChar char="•"/>
            </a:pPr>
            <a:r>
              <a:rPr lang="zh-CN" altLang="zh-CN" sz="4400" b="1" kern="100" dirty="0" smtClean="0">
                <a:latin typeface="+mn-ea"/>
              </a:rPr>
              <a:t>专题检索费用：</a:t>
            </a:r>
            <a:r>
              <a:rPr lang="en-US" altLang="zh-CN" sz="4400" b="1" kern="100" dirty="0" smtClean="0">
                <a:latin typeface="+mn-ea"/>
              </a:rPr>
              <a:t>300</a:t>
            </a:r>
            <a:r>
              <a:rPr lang="zh-CN" altLang="zh-CN" sz="4400" b="1" kern="100" dirty="0" smtClean="0">
                <a:latin typeface="+mn-ea"/>
              </a:rPr>
              <a:t>元</a:t>
            </a:r>
            <a:r>
              <a:rPr lang="en-US" altLang="zh-CN" sz="4400" b="1" kern="100" dirty="0" smtClean="0">
                <a:latin typeface="+mn-ea"/>
              </a:rPr>
              <a:t>/</a:t>
            </a:r>
            <a:r>
              <a:rPr lang="zh-CN" altLang="zh-CN" sz="4400" b="1" kern="100" dirty="0" smtClean="0">
                <a:latin typeface="+mn-ea"/>
              </a:rPr>
              <a:t>主题</a:t>
            </a:r>
            <a:endParaRPr lang="zh-CN" altLang="zh-CN" sz="4400" b="1" kern="100" dirty="0">
              <a:latin typeface="+mn-ea"/>
            </a:endParaRPr>
          </a:p>
        </p:txBody>
      </p:sp>
      <p:sp>
        <p:nvSpPr>
          <p:cNvPr id="9" name="矩形 8"/>
          <p:cNvSpPr/>
          <p:nvPr/>
        </p:nvSpPr>
        <p:spPr>
          <a:xfrm>
            <a:off x="1219201" y="14091138"/>
            <a:ext cx="29265664" cy="8217634"/>
          </a:xfrm>
          <a:prstGeom prst="rect">
            <a:avLst/>
          </a:prstGeom>
        </p:spPr>
        <p:txBody>
          <a:bodyPr wrap="square">
            <a:spAutoFit/>
          </a:bodyPr>
          <a:lstStyle/>
          <a:p>
            <a:pPr marL="930275" indent="-914400" algn="just">
              <a:lnSpc>
                <a:spcPct val="150000"/>
              </a:lnSpc>
              <a:spcAft>
                <a:spcPts val="0"/>
              </a:spcAft>
            </a:pPr>
            <a:r>
              <a:rPr lang="en-US" altLang="zh-CN" sz="4400" b="1" kern="100" dirty="0" smtClean="0">
                <a:latin typeface="Times New Roman" panose="02020603050405020304" pitchFamily="18" charset="0"/>
              </a:rPr>
              <a:t>     1.</a:t>
            </a:r>
            <a:r>
              <a:rPr lang="zh-CN" altLang="zh-CN" sz="4400" b="1" kern="100" dirty="0" smtClean="0">
                <a:latin typeface="Times New Roman" panose="02020603050405020304" pitchFamily="18" charset="0"/>
              </a:rPr>
              <a:t>文献传递服务：通过中国科学院文献传递系统（</a:t>
            </a:r>
            <a:r>
              <a:rPr lang="en-US" altLang="zh-CN" sz="4400" b="1" kern="100" dirty="0" smtClean="0">
                <a:latin typeface="Times New Roman" panose="02020603050405020304" pitchFamily="18" charset="0"/>
                <a:hlinkClick r:id="rId3"/>
              </a:rPr>
              <a:t>http://dds.las.ac.cn/</a:t>
            </a:r>
            <a:r>
              <a:rPr lang="zh-CN" altLang="zh-CN" sz="4400" b="1" kern="100" dirty="0" smtClean="0">
                <a:latin typeface="Times New Roman" panose="02020603050405020304" pitchFamily="18" charset="0"/>
              </a:rPr>
              <a:t>）提交文献请求</a:t>
            </a:r>
            <a:r>
              <a:rPr lang="zh-CN" altLang="en-US" sz="4400" b="1" kern="100" dirty="0" smtClean="0">
                <a:latin typeface="Times New Roman" panose="02020603050405020304" pitchFamily="18" charset="0"/>
              </a:rPr>
              <a:t>，服务月优惠内容：</a:t>
            </a:r>
            <a:endParaRPr lang="zh-CN" altLang="zh-CN" sz="4400" b="1" kern="100" dirty="0" smtClean="0">
              <a:latin typeface="Times New Roman" panose="02020603050405020304" pitchFamily="18" charset="0"/>
            </a:endParaRPr>
          </a:p>
          <a:p>
            <a:pPr marL="2134850" lvl="1" indent="-342900" algn="just">
              <a:lnSpc>
                <a:spcPct val="150000"/>
              </a:lnSpc>
              <a:buFont typeface="Wingdings" panose="05000000000000000000" pitchFamily="2" charset="2"/>
              <a:buChar char=""/>
              <a:tabLst>
                <a:tab pos="715010" algn="l"/>
              </a:tabLst>
            </a:pPr>
            <a:r>
              <a:rPr lang="zh-CN" altLang="zh-CN" sz="4400" b="1" kern="100" dirty="0" smtClean="0">
                <a:latin typeface="Times New Roman" panose="02020603050405020304" pitchFamily="18" charset="0"/>
              </a:rPr>
              <a:t>院内馆藏文献免费传递服务</a:t>
            </a:r>
            <a:r>
              <a:rPr lang="en-US" altLang="zh-CN" sz="4400" kern="100" dirty="0" smtClean="0">
                <a:latin typeface="宋体" panose="02010600030101010101" pitchFamily="2" charset="-122"/>
              </a:rPr>
              <a:t>—</a:t>
            </a:r>
            <a:r>
              <a:rPr lang="zh-CN" altLang="zh-CN" sz="4400" kern="100" dirty="0" smtClean="0">
                <a:latin typeface="Times New Roman" panose="02020603050405020304" pitchFamily="18" charset="0"/>
              </a:rPr>
              <a:t>通过中科院文献情报中心</a:t>
            </a:r>
            <a:r>
              <a:rPr lang="zh-CN" altLang="en-US" sz="4400" kern="100" dirty="0" smtClean="0">
                <a:latin typeface="Times New Roman" panose="02020603050405020304" pitchFamily="18" charset="0"/>
              </a:rPr>
              <a:t>、</a:t>
            </a:r>
            <a:r>
              <a:rPr lang="zh-CN" altLang="zh-CN" sz="4400" kern="100" dirty="0" smtClean="0">
                <a:latin typeface="Times New Roman" panose="02020603050405020304" pitchFamily="18" charset="0"/>
              </a:rPr>
              <a:t>成都文献情报中心、</a:t>
            </a:r>
            <a:r>
              <a:rPr lang="zh-CN" altLang="en-US" sz="4400" kern="100" dirty="0" smtClean="0">
                <a:latin typeface="Times New Roman" panose="02020603050405020304" pitchFamily="18" charset="0"/>
              </a:rPr>
              <a:t>西北研究院（原兰州中心）</a:t>
            </a:r>
            <a:r>
              <a:rPr lang="zh-CN" altLang="zh-CN" sz="4400" kern="100" dirty="0" smtClean="0">
                <a:latin typeface="Times New Roman" panose="02020603050405020304" pitchFamily="18" charset="0"/>
              </a:rPr>
              <a:t>、武汉文献情报中心、成都山地所图书</a:t>
            </a:r>
            <a:r>
              <a:rPr lang="zh-CN" altLang="en-US" sz="4400" kern="100" dirty="0" smtClean="0">
                <a:latin typeface="Times New Roman" panose="02020603050405020304" pitchFamily="18" charset="0"/>
              </a:rPr>
              <a:t>馆、</a:t>
            </a:r>
            <a:r>
              <a:rPr lang="zh-CN" altLang="zh-CN" sz="4400" kern="100" dirty="0" smtClean="0">
                <a:latin typeface="Times New Roman" panose="02020603050405020304" pitchFamily="18" charset="0"/>
              </a:rPr>
              <a:t>广东省科技图书馆</a:t>
            </a:r>
            <a:r>
              <a:rPr lang="zh-CN" altLang="en-US" sz="4400" kern="100" dirty="0" smtClean="0">
                <a:latin typeface="Times New Roman" panose="02020603050405020304" pitchFamily="18" charset="0"/>
              </a:rPr>
              <a:t>、广州地球化学所图书馆、</a:t>
            </a:r>
            <a:r>
              <a:rPr lang="zh-CN" altLang="zh-CN" sz="4400" kern="100" dirty="0" smtClean="0">
                <a:latin typeface="Times New Roman" panose="02020603050405020304" pitchFamily="18" charset="0"/>
              </a:rPr>
              <a:t>海洋所图书馆、</a:t>
            </a:r>
            <a:r>
              <a:rPr lang="zh-CN" altLang="en-US" sz="4400" kern="100" dirty="0" smtClean="0">
                <a:latin typeface="Times New Roman" panose="02020603050405020304" pitchFamily="18" charset="0"/>
              </a:rPr>
              <a:t>上海生命科学信息中心、</a:t>
            </a:r>
            <a:r>
              <a:rPr lang="zh-CN" altLang="zh-CN" sz="4400" kern="100" dirty="0" smtClean="0">
                <a:latin typeface="Times New Roman" panose="02020603050405020304" pitchFamily="18" charset="0"/>
              </a:rPr>
              <a:t>上海药物所图书馆</a:t>
            </a:r>
            <a:r>
              <a:rPr lang="zh-CN" altLang="en-US" sz="4400" kern="100" dirty="0" smtClean="0">
                <a:latin typeface="Times New Roman" panose="02020603050405020304" pitchFamily="18" charset="0"/>
              </a:rPr>
              <a:t>申请</a:t>
            </a:r>
            <a:r>
              <a:rPr lang="zh-CN" altLang="zh-CN" sz="4400" kern="100" dirty="0" smtClean="0">
                <a:latin typeface="Times New Roman" panose="02020603050405020304" pitchFamily="18" charset="0"/>
              </a:rPr>
              <a:t>文献传递服务可</a:t>
            </a:r>
            <a:r>
              <a:rPr lang="zh-CN" altLang="zh-CN" sz="4400" kern="100" dirty="0" smtClean="0">
                <a:solidFill>
                  <a:srgbClr val="FF0000"/>
                </a:solidFill>
                <a:latin typeface="Times New Roman" panose="02020603050405020304" pitchFamily="18" charset="0"/>
              </a:rPr>
              <a:t>免费获得</a:t>
            </a:r>
            <a:r>
              <a:rPr lang="zh-CN" altLang="zh-CN" sz="4400" kern="100" dirty="0" smtClean="0">
                <a:latin typeface="Times New Roman" panose="02020603050405020304" pitchFamily="18" charset="0"/>
              </a:rPr>
              <a:t>中科院系统内的馆藏文献；</a:t>
            </a:r>
          </a:p>
          <a:p>
            <a:pPr marL="2134850" lvl="1" indent="-342900" algn="just">
              <a:lnSpc>
                <a:spcPct val="150000"/>
              </a:lnSpc>
              <a:buFont typeface="Wingdings" panose="05000000000000000000" pitchFamily="2" charset="2"/>
              <a:buChar char=""/>
              <a:tabLst>
                <a:tab pos="450215" algn="l"/>
              </a:tabLst>
            </a:pPr>
            <a:r>
              <a:rPr lang="zh-CN" altLang="zh-CN" sz="4400" b="1" kern="100" dirty="0" smtClean="0">
                <a:latin typeface="Times New Roman" panose="02020603050405020304" pitchFamily="18" charset="0"/>
              </a:rPr>
              <a:t>优惠获取院外第三方图书馆的文献</a:t>
            </a:r>
            <a:r>
              <a:rPr lang="en-US" altLang="zh-CN" sz="4400" kern="100" dirty="0" smtClean="0">
                <a:latin typeface="宋体" panose="02010600030101010101" pitchFamily="2" charset="-122"/>
              </a:rPr>
              <a:t>—</a:t>
            </a:r>
            <a:r>
              <a:rPr lang="zh-CN" altLang="zh-CN" sz="4400" kern="100" dirty="0" smtClean="0">
                <a:latin typeface="Times New Roman" panose="02020603050405020304" pitchFamily="18" charset="0"/>
              </a:rPr>
              <a:t>通过中科院文献情报中心</a:t>
            </a:r>
            <a:r>
              <a:rPr lang="zh-CN" altLang="en-US" sz="4400" kern="100" dirty="0" smtClean="0">
                <a:latin typeface="Times New Roman" panose="02020603050405020304" pitchFamily="18" charset="0"/>
              </a:rPr>
              <a:t>、</a:t>
            </a:r>
            <a:r>
              <a:rPr lang="zh-CN" altLang="zh-CN" sz="4400" kern="100" dirty="0" smtClean="0">
                <a:latin typeface="Times New Roman" panose="02020603050405020304" pitchFamily="18" charset="0"/>
              </a:rPr>
              <a:t>成都文献情报中心、</a:t>
            </a:r>
            <a:r>
              <a:rPr lang="zh-CN" altLang="en-US" sz="4400" kern="100" dirty="0" smtClean="0">
                <a:latin typeface="Times New Roman" panose="02020603050405020304" pitchFamily="18" charset="0"/>
              </a:rPr>
              <a:t>西北研究院（原兰州中心）</a:t>
            </a:r>
            <a:r>
              <a:rPr lang="zh-CN" altLang="zh-CN" sz="4400" kern="100" dirty="0" smtClean="0">
                <a:latin typeface="Times New Roman" panose="02020603050405020304" pitchFamily="18" charset="0"/>
              </a:rPr>
              <a:t>、武汉文献情报中心、成都山地所图书</a:t>
            </a:r>
            <a:r>
              <a:rPr lang="zh-CN" altLang="en-US" sz="4400" kern="100" dirty="0" smtClean="0">
                <a:latin typeface="Times New Roman" panose="02020603050405020304" pitchFamily="18" charset="0"/>
              </a:rPr>
              <a:t>、</a:t>
            </a:r>
            <a:r>
              <a:rPr lang="zh-CN" altLang="zh-CN" sz="4400" kern="100" dirty="0" smtClean="0">
                <a:latin typeface="Times New Roman" panose="02020603050405020304" pitchFamily="18" charset="0"/>
              </a:rPr>
              <a:t>广东省科技图书馆</a:t>
            </a:r>
            <a:r>
              <a:rPr lang="zh-CN" altLang="en-US" sz="4400" kern="100" dirty="0" smtClean="0">
                <a:latin typeface="Times New Roman" panose="02020603050405020304" pitchFamily="18" charset="0"/>
              </a:rPr>
              <a:t>、广州地球化学</a:t>
            </a:r>
            <a:r>
              <a:rPr lang="zh-CN" altLang="en-US" sz="4400" kern="100" dirty="0" smtClean="0">
                <a:latin typeface="Times New Roman" panose="02020603050405020304" pitchFamily="18" charset="0"/>
              </a:rPr>
              <a:t>所图书馆、</a:t>
            </a:r>
            <a:r>
              <a:rPr lang="zh-CN" altLang="zh-CN" sz="4400" kern="100" dirty="0" smtClean="0">
                <a:latin typeface="Times New Roman" panose="02020603050405020304" pitchFamily="18" charset="0"/>
              </a:rPr>
              <a:t>海洋所图书馆、</a:t>
            </a:r>
            <a:r>
              <a:rPr lang="zh-CN" altLang="en-US" sz="4400" kern="100" dirty="0" smtClean="0">
                <a:latin typeface="Times New Roman" panose="02020603050405020304" pitchFamily="18" charset="0"/>
              </a:rPr>
              <a:t>上海生命科学信息中心、</a:t>
            </a:r>
            <a:r>
              <a:rPr lang="zh-CN" altLang="zh-CN" sz="4400" kern="100" dirty="0" smtClean="0">
                <a:latin typeface="Times New Roman" panose="02020603050405020304" pitchFamily="18" charset="0"/>
              </a:rPr>
              <a:t>上海药物所图书馆获取院外第三方资源，均按</a:t>
            </a:r>
            <a:r>
              <a:rPr lang="en-US" altLang="zh-CN" sz="4400" kern="100" dirty="0" smtClean="0">
                <a:latin typeface="Times New Roman" panose="02020603050405020304" pitchFamily="18" charset="0"/>
              </a:rPr>
              <a:t>0.3</a:t>
            </a:r>
            <a:r>
              <a:rPr lang="zh-CN" altLang="zh-CN" sz="4400" kern="100" dirty="0" smtClean="0">
                <a:latin typeface="Times New Roman" panose="02020603050405020304" pitchFamily="18" charset="0"/>
              </a:rPr>
              <a:t>元</a:t>
            </a:r>
            <a:r>
              <a:rPr lang="en-US" altLang="zh-CN" sz="4400" kern="100" dirty="0" smtClean="0">
                <a:latin typeface="Times New Roman" panose="02020603050405020304" pitchFamily="18" charset="0"/>
              </a:rPr>
              <a:t>/</a:t>
            </a:r>
            <a:r>
              <a:rPr lang="zh-CN" altLang="zh-CN" sz="4400" kern="100" dirty="0" smtClean="0">
                <a:latin typeface="Times New Roman" panose="02020603050405020304" pitchFamily="18" charset="0"/>
              </a:rPr>
              <a:t>页收费，无任何其他费用。</a:t>
            </a:r>
          </a:p>
          <a:p>
            <a:pPr lvl="1" indent="304800" algn="just">
              <a:lnSpc>
                <a:spcPct val="150000"/>
              </a:lnSpc>
            </a:pPr>
            <a:r>
              <a:rPr lang="en-US" altLang="zh-CN" sz="4400" b="1" kern="100" dirty="0" smtClean="0">
                <a:solidFill>
                  <a:srgbClr val="FF0000"/>
                </a:solidFill>
                <a:latin typeface="宋体" panose="02010600030101010101" pitchFamily="2" charset="-122"/>
              </a:rPr>
              <a:t>*</a:t>
            </a:r>
            <a:r>
              <a:rPr lang="zh-CN" altLang="en-US" sz="4400" b="1" kern="100" dirty="0" smtClean="0">
                <a:solidFill>
                  <a:srgbClr val="FF0000"/>
                </a:solidFill>
                <a:latin typeface="宋体" panose="02010600030101010101" pitchFamily="2" charset="-122"/>
              </a:rPr>
              <a:t>注：</a:t>
            </a:r>
            <a:r>
              <a:rPr lang="zh-CN" altLang="zh-CN" sz="4400" b="1" kern="100" dirty="0" smtClean="0">
                <a:solidFill>
                  <a:srgbClr val="FF0000"/>
                </a:solidFill>
                <a:latin typeface="Times New Roman" panose="02020603050405020304" pitchFamily="18" charset="0"/>
              </a:rPr>
              <a:t>学位论文、标准文献和国际代查文献不包括在本次文献传递服务</a:t>
            </a:r>
            <a:r>
              <a:rPr lang="zh-CN" altLang="en-US" sz="4400" b="1" kern="100" dirty="0" smtClean="0">
                <a:solidFill>
                  <a:srgbClr val="FF0000"/>
                </a:solidFill>
                <a:latin typeface="Times New Roman" panose="02020603050405020304" pitchFamily="18" charset="0"/>
              </a:rPr>
              <a:t>优惠</a:t>
            </a:r>
            <a:r>
              <a:rPr lang="zh-CN" altLang="zh-CN" sz="4400" b="1" kern="100" dirty="0" smtClean="0">
                <a:solidFill>
                  <a:srgbClr val="FF0000"/>
                </a:solidFill>
                <a:latin typeface="Times New Roman" panose="02020603050405020304" pitchFamily="18" charset="0"/>
              </a:rPr>
              <a:t>活动</a:t>
            </a:r>
            <a:r>
              <a:rPr lang="zh-CN" altLang="en-US" sz="4400" b="1" kern="100" dirty="0" smtClean="0">
                <a:solidFill>
                  <a:srgbClr val="FF0000"/>
                </a:solidFill>
                <a:latin typeface="Times New Roman" panose="02020603050405020304" pitchFamily="18" charset="0"/>
              </a:rPr>
              <a:t>范围，按正常费用收费</a:t>
            </a:r>
            <a:r>
              <a:rPr lang="zh-CN" altLang="zh-CN" sz="4400" b="1" kern="100" dirty="0" smtClean="0">
                <a:solidFill>
                  <a:srgbClr val="FF0000"/>
                </a:solidFill>
                <a:latin typeface="Times New Roman" panose="02020603050405020304" pitchFamily="18" charset="0"/>
              </a:rPr>
              <a:t>。</a:t>
            </a:r>
            <a:endParaRPr lang="zh-CN" altLang="zh-CN" sz="4400" b="1" kern="100" dirty="0">
              <a:latin typeface="Times New Roman" panose="02020603050405020304" pitchFamily="18" charset="0"/>
            </a:endParaRPr>
          </a:p>
        </p:txBody>
      </p:sp>
      <p:sp>
        <p:nvSpPr>
          <p:cNvPr id="10" name="矩形 9"/>
          <p:cNvSpPr/>
          <p:nvPr/>
        </p:nvSpPr>
        <p:spPr>
          <a:xfrm>
            <a:off x="1466285" y="31432501"/>
            <a:ext cx="28800355" cy="5078313"/>
          </a:xfrm>
          <a:prstGeom prst="rect">
            <a:avLst/>
          </a:prstGeom>
        </p:spPr>
        <p:txBody>
          <a:bodyPr wrap="square">
            <a:spAutoFit/>
          </a:bodyPr>
          <a:lstStyle/>
          <a:p>
            <a:pPr indent="304800" algn="just">
              <a:lnSpc>
                <a:spcPct val="150000"/>
              </a:lnSpc>
              <a:spcAft>
                <a:spcPts val="0"/>
              </a:spcAft>
            </a:pPr>
            <a:r>
              <a:rPr lang="en-US" altLang="zh-CN" sz="6000" kern="100" dirty="0" smtClean="0">
                <a:latin typeface="宋体" panose="02010600030101010101" pitchFamily="2" charset="-122"/>
              </a:rPr>
              <a:t> </a:t>
            </a:r>
            <a:r>
              <a:rPr lang="en-US" altLang="zh-CN" sz="6000" kern="100" dirty="0" smtClean="0">
                <a:latin typeface="Times New Roman" panose="02020603050405020304" pitchFamily="18" charset="0"/>
              </a:rPr>
              <a:t>    </a:t>
            </a:r>
            <a:r>
              <a:rPr lang="zh-CN" altLang="zh-CN" sz="4800" kern="100" dirty="0">
                <a:latin typeface="Times New Roman" panose="02020603050405020304" pitchFamily="18" charset="0"/>
              </a:rPr>
              <a:t>用户在此次“服务月”活动中，请遵守著作权保护的相关法律规定，文献传递请求，仅限于个人学习和研究使用，仅限于少量文献。如果超出此范围提出文献传递请求或者传递文献，中科院文献情报中心馆际互借员有权拒绝接受或取消该用户的文献传递请求。</a:t>
            </a:r>
          </a:p>
          <a:p>
            <a:pPr indent="3276600" algn="r">
              <a:lnSpc>
                <a:spcPct val="150000"/>
              </a:lnSpc>
              <a:spcAft>
                <a:spcPts val="0"/>
              </a:spcAft>
            </a:pPr>
            <a:r>
              <a:rPr lang="en-US" altLang="zh-CN" sz="6000" kern="100" dirty="0" smtClean="0">
                <a:latin typeface="Times New Roman" panose="02020603050405020304" pitchFamily="18" charset="0"/>
              </a:rPr>
              <a:t>2017</a:t>
            </a:r>
            <a:r>
              <a:rPr lang="zh-CN" altLang="zh-CN" sz="6000" kern="100" dirty="0" smtClean="0">
                <a:latin typeface="Times New Roman" panose="02020603050405020304" pitchFamily="18" charset="0"/>
              </a:rPr>
              <a:t>年</a:t>
            </a:r>
            <a:r>
              <a:rPr lang="en-US" altLang="zh-CN" sz="6000" kern="100" dirty="0" smtClean="0">
                <a:latin typeface="Times New Roman" panose="02020603050405020304" pitchFamily="18" charset="0"/>
              </a:rPr>
              <a:t>3</a:t>
            </a:r>
            <a:r>
              <a:rPr lang="zh-CN" altLang="zh-CN" sz="6000" kern="100" dirty="0" smtClean="0">
                <a:latin typeface="Times New Roman" panose="02020603050405020304" pitchFamily="18" charset="0"/>
              </a:rPr>
              <a:t>月</a:t>
            </a:r>
            <a:r>
              <a:rPr lang="en-US" altLang="zh-CN" sz="6000" kern="100" smtClean="0">
                <a:latin typeface="Times New Roman" panose="02020603050405020304" pitchFamily="18" charset="0"/>
              </a:rPr>
              <a:t>27</a:t>
            </a:r>
            <a:r>
              <a:rPr lang="zh-CN" altLang="zh-CN" sz="6000" kern="100" smtClean="0">
                <a:latin typeface="Times New Roman" panose="02020603050405020304" pitchFamily="18" charset="0"/>
              </a:rPr>
              <a:t>日</a:t>
            </a:r>
            <a:endParaRPr lang="zh-CN" altLang="zh-CN" sz="6000" kern="100" dirty="0">
              <a:latin typeface="Times New Roman" panose="02020603050405020304" pitchFamily="18" charset="0"/>
            </a:endParaRPr>
          </a:p>
        </p:txBody>
      </p:sp>
      <p:sp>
        <p:nvSpPr>
          <p:cNvPr id="12" name="矩形 11"/>
          <p:cNvSpPr/>
          <p:nvPr/>
        </p:nvSpPr>
        <p:spPr>
          <a:xfrm>
            <a:off x="718457" y="4865463"/>
            <a:ext cx="16744750" cy="1569660"/>
          </a:xfrm>
          <a:prstGeom prst="rect">
            <a:avLst/>
          </a:prstGeom>
        </p:spPr>
        <p:txBody>
          <a:bodyPr wrap="square">
            <a:spAutoFit/>
          </a:bodyPr>
          <a:lstStyle/>
          <a:p>
            <a:pPr algn="just">
              <a:spcAft>
                <a:spcPts val="0"/>
              </a:spcAft>
            </a:pPr>
            <a:r>
              <a:rPr lang="zh-CN" altLang="zh-CN" sz="9600" kern="100" dirty="0" smtClean="0">
                <a:solidFill>
                  <a:schemeClr val="bg1"/>
                </a:solidFill>
                <a:latin typeface="微软雅黑" panose="020B0503020204020204" pitchFamily="34" charset="-122"/>
                <a:ea typeface="微软雅黑" panose="020B0503020204020204" pitchFamily="34" charset="-122"/>
              </a:rPr>
              <a:t>中国科学院文献情报中心</a:t>
            </a:r>
          </a:p>
        </p:txBody>
      </p:sp>
      <p:sp>
        <p:nvSpPr>
          <p:cNvPr id="13" name="矩形 12"/>
          <p:cNvSpPr/>
          <p:nvPr/>
        </p:nvSpPr>
        <p:spPr>
          <a:xfrm>
            <a:off x="4513068" y="36060510"/>
            <a:ext cx="26345674" cy="1754326"/>
          </a:xfrm>
          <a:prstGeom prst="rect">
            <a:avLst/>
          </a:prstGeom>
        </p:spPr>
        <p:txBody>
          <a:bodyPr wrap="none">
            <a:spAutoFit/>
          </a:bodyPr>
          <a:lstStyle/>
          <a:p>
            <a:pPr indent="3276600" algn="r">
              <a:lnSpc>
                <a:spcPct val="150000"/>
              </a:lnSpc>
              <a:spcAft>
                <a:spcPts val="0"/>
              </a:spcAft>
            </a:pPr>
            <a:r>
              <a:rPr lang="zh-CN" altLang="zh-CN" sz="7200" kern="100" dirty="0" smtClean="0">
                <a:solidFill>
                  <a:schemeClr val="bg1"/>
                </a:solidFill>
                <a:latin typeface="Times New Roman" panose="02020603050405020304" pitchFamily="18" charset="0"/>
              </a:rPr>
              <a:t>中国科学院</a:t>
            </a:r>
            <a:r>
              <a:rPr lang="zh-CN" altLang="en-US" sz="7200" kern="100" dirty="0" smtClean="0">
                <a:solidFill>
                  <a:schemeClr val="bg1"/>
                </a:solidFill>
                <a:latin typeface="Times New Roman" panose="02020603050405020304" pitchFamily="18" charset="0"/>
              </a:rPr>
              <a:t>文献情报中心   </a:t>
            </a:r>
            <a:r>
              <a:rPr lang="zh-CN" altLang="zh-CN" sz="7200" kern="100" dirty="0" smtClean="0">
                <a:solidFill>
                  <a:schemeClr val="bg1"/>
                </a:solidFill>
                <a:latin typeface="Times New Roman" panose="02020603050405020304" pitchFamily="18" charset="0"/>
              </a:rPr>
              <a:t>文献传递与馆际</a:t>
            </a:r>
            <a:r>
              <a:rPr lang="zh-CN" altLang="zh-CN" sz="7200" kern="100" dirty="0" smtClean="0">
                <a:solidFill>
                  <a:schemeClr val="bg1"/>
                </a:solidFill>
                <a:latin typeface="Times New Roman" panose="02020603050405020304" pitchFamily="18" charset="0"/>
              </a:rPr>
              <a:t>互</a:t>
            </a:r>
            <a:r>
              <a:rPr lang="zh-CN" altLang="en-US" sz="7200" kern="100" dirty="0" smtClean="0">
                <a:solidFill>
                  <a:schemeClr val="bg1"/>
                </a:solidFill>
                <a:latin typeface="Times New Roman" panose="02020603050405020304" pitchFamily="18" charset="0"/>
              </a:rPr>
              <a:t>借</a:t>
            </a:r>
            <a:r>
              <a:rPr lang="zh-CN" altLang="zh-CN" sz="7200" kern="100" dirty="0" smtClean="0">
                <a:solidFill>
                  <a:schemeClr val="bg1"/>
                </a:solidFill>
                <a:latin typeface="Times New Roman" panose="02020603050405020304" pitchFamily="18" charset="0"/>
              </a:rPr>
              <a:t>服务中心</a:t>
            </a:r>
            <a:endParaRPr lang="zh-CN" altLang="zh-CN" sz="7200" kern="100" dirty="0">
              <a:solidFill>
                <a:schemeClr val="bg1"/>
              </a:solidFill>
              <a:latin typeface="Times New Roman" panose="02020603050405020304" pitchFamily="18" charset="0"/>
            </a:endParaRPr>
          </a:p>
        </p:txBody>
      </p:sp>
      <p:sp>
        <p:nvSpPr>
          <p:cNvPr id="15" name="TextBox 14"/>
          <p:cNvSpPr txBox="1"/>
          <p:nvPr/>
        </p:nvSpPr>
        <p:spPr>
          <a:xfrm>
            <a:off x="7200900" y="38347650"/>
            <a:ext cx="24479250" cy="4524315"/>
          </a:xfrm>
          <a:prstGeom prst="rect">
            <a:avLst/>
          </a:prstGeom>
          <a:solidFill>
            <a:schemeClr val="accent6">
              <a:lumMod val="60000"/>
              <a:lumOff val="40000"/>
            </a:schemeClr>
          </a:solidFill>
        </p:spPr>
        <p:txBody>
          <a:bodyPr wrap="square" rtlCol="0">
            <a:spAutoFit/>
          </a:bodyPr>
          <a:lstStyle/>
          <a:p>
            <a:r>
              <a:rPr lang="zh-CN" altLang="en-US" sz="4800" dirty="0" smtClean="0">
                <a:solidFill>
                  <a:srgbClr val="FF0000"/>
                </a:solidFill>
              </a:rPr>
              <a:t>联系方式：服务中心：</a:t>
            </a:r>
            <a:r>
              <a:rPr lang="en-US" altLang="zh-CN" sz="4800" dirty="0" smtClean="0">
                <a:solidFill>
                  <a:srgbClr val="FF0000"/>
                </a:solidFill>
              </a:rPr>
              <a:t>Email</a:t>
            </a:r>
            <a:r>
              <a:rPr lang="zh-CN" altLang="en-US" sz="4800" dirty="0" smtClean="0">
                <a:solidFill>
                  <a:srgbClr val="FF0000"/>
                </a:solidFill>
              </a:rPr>
              <a:t>：</a:t>
            </a:r>
            <a:r>
              <a:rPr lang="en-US" altLang="zh-CN" sz="4800" dirty="0" smtClean="0">
                <a:solidFill>
                  <a:srgbClr val="FF0000"/>
                </a:solidFill>
                <a:hlinkClick r:id="rId9"/>
              </a:rPr>
              <a:t>servi@mail.las.ac.cn</a:t>
            </a:r>
            <a:r>
              <a:rPr lang="en-US" altLang="zh-CN" sz="4800" dirty="0" smtClean="0">
                <a:solidFill>
                  <a:srgbClr val="FF0000"/>
                </a:solidFill>
              </a:rPr>
              <a:t>  </a:t>
            </a:r>
            <a:r>
              <a:rPr lang="zh-CN" altLang="en-US" sz="4800" dirty="0" smtClean="0">
                <a:solidFill>
                  <a:srgbClr val="FF0000"/>
                </a:solidFill>
              </a:rPr>
              <a:t>电话：</a:t>
            </a:r>
            <a:r>
              <a:rPr lang="en-US" altLang="zh-CN" sz="4800" dirty="0" smtClean="0">
                <a:solidFill>
                  <a:srgbClr val="FF0000"/>
                </a:solidFill>
              </a:rPr>
              <a:t>010-62539186   010-83622334</a:t>
            </a:r>
          </a:p>
          <a:p>
            <a:r>
              <a:rPr lang="zh-CN" altLang="en-US" sz="4800" dirty="0" smtClean="0"/>
              <a:t>武汉文献情报中心：</a:t>
            </a:r>
            <a:r>
              <a:rPr lang="en-US" altLang="zh-CN" sz="4800" dirty="0" smtClean="0"/>
              <a:t>027-87199656                                </a:t>
            </a:r>
            <a:r>
              <a:rPr lang="zh-CN" altLang="en-US" sz="4800" kern="100" dirty="0" smtClean="0">
                <a:latin typeface="Times New Roman" panose="02020603050405020304" pitchFamily="18" charset="0"/>
              </a:rPr>
              <a:t>广东省科技图书馆：</a:t>
            </a:r>
            <a:r>
              <a:rPr lang="en-US" altLang="zh-CN" sz="4800" kern="100" dirty="0" smtClean="0">
                <a:latin typeface="Times New Roman" panose="02020603050405020304" pitchFamily="18" charset="0"/>
              </a:rPr>
              <a:t>020-37656532</a:t>
            </a:r>
          </a:p>
          <a:p>
            <a:r>
              <a:rPr lang="zh-CN" altLang="en-US" sz="4800" dirty="0" smtClean="0"/>
              <a:t>成都文献情报中心：</a:t>
            </a:r>
            <a:r>
              <a:rPr lang="en-US" altLang="zh-CN" sz="4800" dirty="0" smtClean="0"/>
              <a:t>028-85235260	                    </a:t>
            </a:r>
            <a:r>
              <a:rPr lang="zh-CN" altLang="en-US" sz="4800" kern="100" dirty="0" smtClean="0">
                <a:latin typeface="Times New Roman" panose="02020603050405020304" pitchFamily="18" charset="0"/>
              </a:rPr>
              <a:t>广州</a:t>
            </a:r>
            <a:r>
              <a:rPr lang="zh-CN" altLang="en-US" sz="4800" kern="100" dirty="0" smtClean="0">
                <a:latin typeface="Times New Roman" panose="02020603050405020304" pitchFamily="18" charset="0"/>
              </a:rPr>
              <a:t>地球化学</a:t>
            </a:r>
            <a:r>
              <a:rPr lang="zh-CN" altLang="en-US" sz="4800" kern="100" dirty="0" smtClean="0">
                <a:latin typeface="Times New Roman" panose="02020603050405020304" pitchFamily="18" charset="0"/>
              </a:rPr>
              <a:t>所</a:t>
            </a:r>
            <a:r>
              <a:rPr lang="zh-CN" altLang="en-US" sz="4800" kern="100" dirty="0" smtClean="0">
                <a:latin typeface="Times New Roman" panose="02020603050405020304" pitchFamily="18" charset="0"/>
              </a:rPr>
              <a:t>图书馆：</a:t>
            </a:r>
            <a:r>
              <a:rPr lang="en-US" altLang="zh-CN" sz="4800" kern="100" dirty="0" smtClean="0">
                <a:latin typeface="Times New Roman" panose="02020603050405020304" pitchFamily="18" charset="0"/>
              </a:rPr>
              <a:t>020-85290129</a:t>
            </a:r>
            <a:endParaRPr lang="en-US" altLang="zh-CN" sz="4800" dirty="0" smtClean="0"/>
          </a:p>
          <a:p>
            <a:r>
              <a:rPr lang="zh-CN" altLang="en-US" sz="4800" kern="100" dirty="0" smtClean="0">
                <a:latin typeface="Times New Roman" panose="02020603050405020304" pitchFamily="18" charset="0"/>
              </a:rPr>
              <a:t>西北研究院（原</a:t>
            </a:r>
            <a:r>
              <a:rPr lang="zh-CN" altLang="zh-CN" sz="4800" kern="100" dirty="0" smtClean="0">
                <a:latin typeface="Times New Roman" panose="02020603050405020304" pitchFamily="18" charset="0"/>
              </a:rPr>
              <a:t>兰州中心</a:t>
            </a:r>
            <a:r>
              <a:rPr lang="zh-CN" altLang="en-US" sz="4800" kern="100" dirty="0" smtClean="0">
                <a:latin typeface="Times New Roman" panose="02020603050405020304" pitchFamily="18" charset="0"/>
              </a:rPr>
              <a:t>）：</a:t>
            </a:r>
            <a:r>
              <a:rPr lang="en-US" altLang="zh-CN" sz="4800" kern="100" dirty="0" smtClean="0">
                <a:latin typeface="Times New Roman" panose="02020603050405020304" pitchFamily="18" charset="0"/>
              </a:rPr>
              <a:t>0931-8273242             </a:t>
            </a:r>
            <a:r>
              <a:rPr lang="zh-CN" altLang="en-US" sz="4800" kern="100" dirty="0" smtClean="0">
                <a:latin typeface="Times New Roman" panose="02020603050405020304" pitchFamily="18" charset="0"/>
              </a:rPr>
              <a:t>上海生命科学信息中心：</a:t>
            </a:r>
            <a:r>
              <a:rPr lang="en-US" altLang="zh-CN" sz="4800" kern="100" dirty="0" smtClean="0">
                <a:latin typeface="Times New Roman" panose="02020603050405020304" pitchFamily="18" charset="0"/>
              </a:rPr>
              <a:t>021-54922962</a:t>
            </a:r>
            <a:endParaRPr lang="zh-CN" altLang="en-US" sz="4800" dirty="0" smtClean="0"/>
          </a:p>
          <a:p>
            <a:r>
              <a:rPr lang="zh-CN" altLang="en-US" sz="4800" kern="100" dirty="0" smtClean="0">
                <a:latin typeface="Times New Roman" panose="02020603050405020304" pitchFamily="18" charset="0"/>
              </a:rPr>
              <a:t>上海药物所图书馆：</a:t>
            </a:r>
            <a:r>
              <a:rPr lang="en-US" altLang="zh-CN" sz="4800" kern="100" dirty="0" smtClean="0">
                <a:latin typeface="Times New Roman" panose="02020603050405020304" pitchFamily="18" charset="0"/>
              </a:rPr>
              <a:t>021-50806600-1326                     </a:t>
            </a:r>
            <a:r>
              <a:rPr lang="zh-CN" altLang="en-US" sz="4800" kern="100" dirty="0" smtClean="0">
                <a:latin typeface="Times New Roman" panose="02020603050405020304" pitchFamily="18" charset="0"/>
              </a:rPr>
              <a:t>海洋所图书馆 ：</a:t>
            </a:r>
            <a:r>
              <a:rPr lang="en-US" altLang="zh-CN" sz="4800" kern="100" dirty="0" smtClean="0">
                <a:latin typeface="Times New Roman" panose="02020603050405020304" pitchFamily="18" charset="0"/>
              </a:rPr>
              <a:t>0532-82898763</a:t>
            </a:r>
          </a:p>
          <a:p>
            <a:r>
              <a:rPr lang="zh-CN" altLang="en-US" sz="4800" kern="100" dirty="0" smtClean="0">
                <a:latin typeface="Times New Roman" panose="02020603050405020304" pitchFamily="18" charset="0"/>
              </a:rPr>
              <a:t>成都山地所图书馆：</a:t>
            </a:r>
            <a:r>
              <a:rPr lang="en-US" altLang="zh-CN" sz="4800" kern="100" dirty="0" smtClean="0">
                <a:latin typeface="Times New Roman" panose="02020603050405020304" pitchFamily="18" charset="0"/>
              </a:rPr>
              <a:t>028-85228819</a:t>
            </a:r>
          </a:p>
        </p:txBody>
      </p:sp>
    </p:spTree>
    <p:extLst>
      <p:ext uri="{BB962C8B-B14F-4D97-AF65-F5344CB8AC3E}">
        <p14:creationId xmlns="" xmlns:p14="http://schemas.microsoft.com/office/powerpoint/2010/main" val="3061796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371</TotalTime>
  <Words>446</Words>
  <Application>Microsoft Office PowerPoint</Application>
  <PresentationFormat>自定义</PresentationFormat>
  <Paragraphs>27</Paragraphs>
  <Slides>1</Slides>
  <Notes>0</Notes>
  <HiddenSlides>0</HiddenSlides>
  <MMClips>0</MMClips>
  <ScaleCrop>false</ScaleCrop>
  <HeadingPairs>
    <vt:vector size="4" baseType="variant">
      <vt:variant>
        <vt:lpstr>主题</vt:lpstr>
      </vt:variant>
      <vt:variant>
        <vt:i4>1</vt:i4>
      </vt:variant>
      <vt:variant>
        <vt:lpstr>幻灯片标题</vt:lpstr>
      </vt:variant>
      <vt:variant>
        <vt:i4>1</vt:i4>
      </vt:variant>
    </vt:vector>
  </HeadingPairs>
  <TitlesOfParts>
    <vt:vector size="2" baseType="lpstr">
      <vt:lpstr>Office 主题</vt:lpstr>
      <vt:lpstr>幻灯片 1</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ZHUANG LI</dc:creator>
  <cp:lastModifiedBy>user</cp:lastModifiedBy>
  <cp:revision>31</cp:revision>
  <dcterms:created xsi:type="dcterms:W3CDTF">2015-09-14T07:11:38Z</dcterms:created>
  <dcterms:modified xsi:type="dcterms:W3CDTF">2017-03-28T03:05:39Z</dcterms:modified>
</cp:coreProperties>
</file>